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51" r:id="rId1"/>
  </p:sldMasterIdLst>
  <p:notesMasterIdLst>
    <p:notesMasterId r:id="rId47"/>
  </p:notesMasterIdLst>
  <p:handoutMasterIdLst>
    <p:handoutMasterId r:id="rId48"/>
  </p:handoutMasterIdLst>
  <p:sldIdLst>
    <p:sldId id="723" r:id="rId2"/>
    <p:sldId id="955" r:id="rId3"/>
    <p:sldId id="964" r:id="rId4"/>
    <p:sldId id="364" r:id="rId5"/>
    <p:sldId id="409" r:id="rId6"/>
    <p:sldId id="410" r:id="rId7"/>
    <p:sldId id="420" r:id="rId8"/>
    <p:sldId id="387" r:id="rId9"/>
    <p:sldId id="724" r:id="rId10"/>
    <p:sldId id="727" r:id="rId11"/>
    <p:sldId id="708" r:id="rId12"/>
    <p:sldId id="726" r:id="rId13"/>
    <p:sldId id="728" r:id="rId14"/>
    <p:sldId id="737" r:id="rId15"/>
    <p:sldId id="729" r:id="rId16"/>
    <p:sldId id="739" r:id="rId17"/>
    <p:sldId id="730" r:id="rId18"/>
    <p:sldId id="740" r:id="rId19"/>
    <p:sldId id="741" r:id="rId20"/>
    <p:sldId id="742" r:id="rId21"/>
    <p:sldId id="731" r:id="rId22"/>
    <p:sldId id="419" r:id="rId23"/>
    <p:sldId id="685" r:id="rId24"/>
    <p:sldId id="743" r:id="rId25"/>
    <p:sldId id="745" r:id="rId26"/>
    <p:sldId id="744" r:id="rId27"/>
    <p:sldId id="732" r:id="rId28"/>
    <p:sldId id="746" r:id="rId29"/>
    <p:sldId id="747" r:id="rId30"/>
    <p:sldId id="748" r:id="rId31"/>
    <p:sldId id="733" r:id="rId32"/>
    <p:sldId id="749" r:id="rId33"/>
    <p:sldId id="750" r:id="rId34"/>
    <p:sldId id="734" r:id="rId35"/>
    <p:sldId id="751" r:id="rId36"/>
    <p:sldId id="752" r:id="rId37"/>
    <p:sldId id="753" r:id="rId38"/>
    <p:sldId id="754" r:id="rId39"/>
    <p:sldId id="735" r:id="rId40"/>
    <p:sldId id="546" r:id="rId41"/>
    <p:sldId id="622" r:id="rId42"/>
    <p:sldId id="604" r:id="rId43"/>
    <p:sldId id="736" r:id="rId44"/>
    <p:sldId id="679" r:id="rId45"/>
    <p:sldId id="646" r:id="rId4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3" userDrawn="1">
          <p15:clr>
            <a:srgbClr val="A4A3A4"/>
          </p15:clr>
        </p15:guide>
        <p15:guide id="2" pos="311" userDrawn="1">
          <p15:clr>
            <a:srgbClr val="A4A3A4"/>
          </p15:clr>
        </p15:guide>
        <p15:guide id="3" pos="3840" userDrawn="1">
          <p15:clr>
            <a:srgbClr val="A4A3A4"/>
          </p15:clr>
        </p15:guide>
        <p15:guide id="4" orient="horz" pos="5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B6B6B6"/>
    <a:srgbClr val="DADADA"/>
    <a:srgbClr val="8D9194"/>
    <a:srgbClr val="4E4F50"/>
    <a:srgbClr val="9A6A33"/>
    <a:srgbClr val="F2F2F2"/>
    <a:srgbClr val="484848"/>
    <a:srgbClr val="E7E7E7"/>
    <a:srgbClr val="D95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703" autoAdjust="0"/>
    <p:restoredTop sz="95212" autoAdjust="0"/>
  </p:normalViewPr>
  <p:slideViewPr>
    <p:cSldViewPr snapToGrid="0">
      <p:cViewPr varScale="1">
        <p:scale>
          <a:sx n="250" d="100"/>
          <a:sy n="250" d="100"/>
        </p:scale>
        <p:origin x="180" y="210"/>
      </p:cViewPr>
      <p:guideLst>
        <p:guide orient="horz" pos="943"/>
        <p:guide pos="311"/>
        <p:guide pos="3840"/>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90" d="100"/>
          <a:sy n="90" d="100"/>
        </p:scale>
        <p:origin x="1649" y="-53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B5CA3-86B9-44AF-997A-F368F4B85BC8}"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D800596D-F4EA-464D-9FD0-88F02E912F81}">
      <dgm:prSet phldrT="[Text]" custT="1"/>
      <dgm:spPr/>
      <dgm:t>
        <a:bodyPr/>
        <a:lstStyle/>
        <a:p>
          <a:r>
            <a:rPr lang="en-US" sz="900" dirty="0">
              <a:latin typeface="Arial" panose="020B0604020202020204" pitchFamily="34" charset="0"/>
              <a:cs typeface="Arial" panose="020B0604020202020204" pitchFamily="34" charset="0"/>
            </a:rPr>
            <a:t>WSO/ ESO Angels </a:t>
          </a:r>
          <a:r>
            <a:rPr lang="en-US" sz="900" dirty="0" err="1">
              <a:latin typeface="Arial" panose="020B0604020202020204" pitchFamily="34" charset="0"/>
              <a:cs typeface="Arial" panose="020B0604020202020204" pitchFamily="34" charset="0"/>
            </a:rPr>
            <a:t>thông</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báo</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vinh</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danh</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hàng</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quý</a:t>
          </a:r>
          <a:endParaRPr lang="es-ES" sz="900" dirty="0">
            <a:latin typeface="Arial Narrow" panose="020B0606020202030204" pitchFamily="34" charset="0"/>
          </a:endParaRPr>
        </a:p>
      </dgm:t>
    </dgm:pt>
    <dgm:pt modelId="{0709165C-8C7F-4DE6-B2FF-43EDAF59E243}" type="parTrans" cxnId="{BC9D334E-9D89-4977-B615-46ADCDD87ACD}">
      <dgm:prSet/>
      <dgm:spPr/>
      <dgm:t>
        <a:bodyPr/>
        <a:lstStyle/>
        <a:p>
          <a:endParaRPr lang="en-US"/>
        </a:p>
      </dgm:t>
    </dgm:pt>
    <dgm:pt modelId="{004D96C9-E723-4E76-9B18-B5684E017C0A}" type="sibTrans" cxnId="{BC9D334E-9D89-4977-B615-46ADCDD87ACD}">
      <dgm:prSet/>
      <dgm:spPr/>
      <dgm:t>
        <a:bodyPr/>
        <a:lstStyle/>
        <a:p>
          <a:endParaRPr lang="en-US"/>
        </a:p>
      </dgm:t>
    </dgm:pt>
    <dgm:pt modelId="{53847C4A-4935-44F8-BA3D-ED480E25A285}">
      <dgm:prSet phldrT="[Text]" custT="1"/>
      <dgm:spPr/>
      <dgm:t>
        <a:bodyPr/>
        <a:lstStyle/>
        <a:p>
          <a:r>
            <a:rPr lang="en-IN" sz="900" dirty="0" err="1">
              <a:latin typeface="Arial" panose="020B0604020202020204" pitchFamily="34" charset="0"/>
              <a:cs typeface="Arial" panose="020B0604020202020204" pitchFamily="34" charset="0"/>
            </a:rPr>
            <a:t>Bệnh</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viện</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quản</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lý</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và</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nhập</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dữ</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liệu</a:t>
          </a:r>
          <a:r>
            <a:rPr lang="en-IN" sz="900" dirty="0">
              <a:latin typeface="Arial" panose="020B0604020202020204" pitchFamily="34" charset="0"/>
              <a:cs typeface="Arial" panose="020B0604020202020204" pitchFamily="34" charset="0"/>
            </a:rPr>
            <a:t> RES-Q </a:t>
          </a:r>
          <a:r>
            <a:rPr lang="en-IN" sz="900" dirty="0" err="1">
              <a:latin typeface="Arial" panose="020B0604020202020204" pitchFamily="34" charset="0"/>
              <a:cs typeface="Arial" panose="020B0604020202020204" pitchFamily="34" charset="0"/>
            </a:rPr>
            <a:t>liên</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tục</a:t>
          </a:r>
          <a:endParaRPr lang="es-ES" sz="900" dirty="0">
            <a:latin typeface="Arial Narrow" panose="020B0606020202030204" pitchFamily="34" charset="0"/>
          </a:endParaRPr>
        </a:p>
      </dgm:t>
    </dgm:pt>
    <dgm:pt modelId="{E2F8E469-9C2E-493C-B1BF-DFBEED1FE2C7}" type="parTrans" cxnId="{7ED47E2C-CA7F-4951-9959-ACD7BCF7F74D}">
      <dgm:prSet/>
      <dgm:spPr/>
      <dgm:t>
        <a:bodyPr/>
        <a:lstStyle/>
        <a:p>
          <a:endParaRPr lang="en-US"/>
        </a:p>
      </dgm:t>
    </dgm:pt>
    <dgm:pt modelId="{2ADD8A86-9FB7-4C27-9474-7F54AFB2909C}" type="sibTrans" cxnId="{7ED47E2C-CA7F-4951-9959-ACD7BCF7F74D}">
      <dgm:prSet/>
      <dgm:spPr/>
      <dgm:t>
        <a:bodyPr/>
        <a:lstStyle/>
        <a:p>
          <a:endParaRPr lang="en-US"/>
        </a:p>
      </dgm:t>
    </dgm:pt>
    <dgm:pt modelId="{62B100F1-F8FD-4AF3-A71C-FE2AD0C2D049}">
      <dgm:prSet phldrT="[Text]" custT="1"/>
      <dgm:spPr/>
      <dgm:t>
        <a:bodyPr/>
        <a:lstStyle/>
        <a:p>
          <a:r>
            <a:rPr lang="en-IN" sz="900" dirty="0" err="1">
              <a:latin typeface="Arial" panose="020B0604020202020204" pitchFamily="34" charset="0"/>
              <a:cs typeface="Arial" panose="020B0604020202020204" pitchFamily="34" charset="0"/>
            </a:rPr>
            <a:t>Dữ</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liệu</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được</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lưu</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trữ</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tự</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động</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trên</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cơ</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sở</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dữ</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liệu</a:t>
          </a:r>
          <a:r>
            <a:rPr lang="en-IN" sz="900" dirty="0">
              <a:latin typeface="Arial" panose="020B0604020202020204" pitchFamily="34" charset="0"/>
              <a:cs typeface="Arial" panose="020B0604020202020204" pitchFamily="34" charset="0"/>
            </a:rPr>
            <a:t> </a:t>
          </a:r>
          <a:r>
            <a:rPr lang="en-IN" sz="900" dirty="0" err="1">
              <a:latin typeface="Arial" panose="020B0604020202020204" pitchFamily="34" charset="0"/>
              <a:cs typeface="Arial" panose="020B0604020202020204" pitchFamily="34" charset="0"/>
            </a:rPr>
            <a:t>của</a:t>
          </a:r>
          <a:r>
            <a:rPr lang="en-IN" sz="900" dirty="0">
              <a:latin typeface="Arial" panose="020B0604020202020204" pitchFamily="34" charset="0"/>
              <a:cs typeface="Arial" panose="020B0604020202020204" pitchFamily="34" charset="0"/>
            </a:rPr>
            <a:t> RES-Q </a:t>
          </a:r>
          <a:endParaRPr lang="es-ES" sz="900" dirty="0">
            <a:latin typeface="Arial Narrow" panose="020B0606020202030204" pitchFamily="34" charset="0"/>
          </a:endParaRPr>
        </a:p>
      </dgm:t>
    </dgm:pt>
    <dgm:pt modelId="{2133C086-34D9-4D6A-993A-2D9A892CC932}" type="parTrans" cxnId="{DA170B51-D57A-44C8-94A6-50D166643D6C}">
      <dgm:prSet/>
      <dgm:spPr/>
      <dgm:t>
        <a:bodyPr/>
        <a:lstStyle/>
        <a:p>
          <a:endParaRPr lang="en-US"/>
        </a:p>
      </dgm:t>
    </dgm:pt>
    <dgm:pt modelId="{5C3047D8-E152-4E48-AD2F-4B6C106D6F1E}" type="sibTrans" cxnId="{DA170B51-D57A-44C8-94A6-50D166643D6C}">
      <dgm:prSet/>
      <dgm:spPr/>
      <dgm:t>
        <a:bodyPr/>
        <a:lstStyle/>
        <a:p>
          <a:endParaRPr lang="en-US"/>
        </a:p>
      </dgm:t>
    </dgm:pt>
    <dgm:pt modelId="{5080FB47-47FC-4A7F-B812-ED33EF4036DE}">
      <dgm:prSet phldrT="[Text]" custT="1"/>
      <dgm:spPr/>
      <dgm:t>
        <a:bodyPr/>
        <a:lstStyle/>
        <a:p>
          <a:r>
            <a:rPr lang="vi-VN" sz="900" dirty="0">
              <a:latin typeface="Arial" panose="020B0604020202020204" pitchFamily="34" charset="0"/>
              <a:cs typeface="Arial" panose="020B0604020202020204" pitchFamily="34" charset="0"/>
            </a:rPr>
            <a:t>Mỗi quý dữ liệu được gửi đến điều phối viên quốc gia để đánh giá</a:t>
          </a:r>
          <a:endParaRPr lang="es-ES" sz="900" dirty="0">
            <a:latin typeface="Arial Narrow" panose="020B0606020202030204" pitchFamily="34" charset="0"/>
          </a:endParaRPr>
        </a:p>
      </dgm:t>
    </dgm:pt>
    <dgm:pt modelId="{65363B65-5D71-47B3-B45F-C1F97EEFE163}" type="parTrans" cxnId="{C2690F56-E8AD-4228-AC6F-C929C2CDC37F}">
      <dgm:prSet/>
      <dgm:spPr/>
      <dgm:t>
        <a:bodyPr/>
        <a:lstStyle/>
        <a:p>
          <a:endParaRPr lang="en-US"/>
        </a:p>
      </dgm:t>
    </dgm:pt>
    <dgm:pt modelId="{DA785259-706B-4217-A6D6-E41976C415A4}" type="sibTrans" cxnId="{C2690F56-E8AD-4228-AC6F-C929C2CDC37F}">
      <dgm:prSet/>
      <dgm:spPr/>
      <dgm:t>
        <a:bodyPr/>
        <a:lstStyle/>
        <a:p>
          <a:endParaRPr lang="en-US"/>
        </a:p>
      </dgm:t>
    </dgm:pt>
    <dgm:pt modelId="{1771A94D-E76E-401A-9086-73B61B79266C}">
      <dgm:prSet phldrT="[Text]"/>
      <dgm:spPr/>
      <dgm:t>
        <a:bodyPr/>
        <a:lstStyle/>
        <a:p>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RES-Q </a:t>
          </a:r>
          <a:r>
            <a:rPr lang="en-US" dirty="0" err="1">
              <a:latin typeface="Arial" panose="020B0604020202020204" pitchFamily="34" charset="0"/>
              <a:cs typeface="Arial" panose="020B0604020202020204" pitchFamily="34" charset="0"/>
            </a:rPr>
            <a:t>xác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duyệt</a:t>
          </a:r>
          <a:endParaRPr lang="es-ES" dirty="0">
            <a:latin typeface="Arial Narrow" panose="020B0606020202030204" pitchFamily="34" charset="0"/>
          </a:endParaRPr>
        </a:p>
      </dgm:t>
    </dgm:pt>
    <dgm:pt modelId="{533E7BEC-0F00-42C2-94D6-641339562D56}" type="parTrans" cxnId="{FC7AEC65-B7E3-4722-813B-308C8A1320E9}">
      <dgm:prSet/>
      <dgm:spPr/>
      <dgm:t>
        <a:bodyPr/>
        <a:lstStyle/>
        <a:p>
          <a:endParaRPr lang="en-US"/>
        </a:p>
      </dgm:t>
    </dgm:pt>
    <dgm:pt modelId="{5344AC63-1070-4317-ADAD-13705DEA9177}" type="sibTrans" cxnId="{FC7AEC65-B7E3-4722-813B-308C8A1320E9}">
      <dgm:prSet/>
      <dgm:spPr/>
      <dgm:t>
        <a:bodyPr/>
        <a:lstStyle/>
        <a:p>
          <a:endParaRPr lang="en-US"/>
        </a:p>
      </dgm:t>
    </dgm:pt>
    <dgm:pt modelId="{446FF78A-147D-4567-AEE6-39A1E60E279E}">
      <dgm:prSet phldrT="[Text]" custT="1"/>
      <dgm:spPr/>
      <dgm:t>
        <a:bodyPr/>
        <a:lstStyle/>
        <a:p>
          <a:r>
            <a:rPr lang="en-IN" sz="900" dirty="0">
              <a:latin typeface="Arial" panose="020B0604020202020204" pitchFamily="34" charset="0"/>
              <a:cs typeface="Arial" panose="020B0604020202020204" pitchFamily="34" charset="0"/>
            </a:rPr>
            <a:t>ESO/ WSO </a:t>
          </a:r>
          <a:r>
            <a:rPr lang="vi-VN" sz="900" dirty="0">
              <a:latin typeface="Arial" panose="020B0604020202020204" pitchFamily="34" charset="0"/>
              <a:cs typeface="Arial" panose="020B0604020202020204" pitchFamily="34" charset="0"/>
            </a:rPr>
            <a:t>phê duyệt và công bố kết quả cuối cùng</a:t>
          </a:r>
          <a:endParaRPr lang="es-ES" sz="900" dirty="0">
            <a:latin typeface="Arial Narrow" panose="020B0606020202030204" pitchFamily="34" charset="0"/>
          </a:endParaRPr>
        </a:p>
      </dgm:t>
    </dgm:pt>
    <dgm:pt modelId="{E55BDAA7-FDA5-4ABF-9E63-B65E8BED11A3}" type="parTrans" cxnId="{B40507F4-8031-4BEA-8239-9A66401E9B21}">
      <dgm:prSet/>
      <dgm:spPr/>
      <dgm:t>
        <a:bodyPr/>
        <a:lstStyle/>
        <a:p>
          <a:endParaRPr lang="en-US"/>
        </a:p>
      </dgm:t>
    </dgm:pt>
    <dgm:pt modelId="{E19C966D-39C5-4811-AFD6-2222061FC460}" type="sibTrans" cxnId="{B40507F4-8031-4BEA-8239-9A66401E9B21}">
      <dgm:prSet/>
      <dgm:spPr/>
      <dgm:t>
        <a:bodyPr/>
        <a:lstStyle/>
        <a:p>
          <a:endParaRPr lang="en-US"/>
        </a:p>
      </dgm:t>
    </dgm:pt>
    <dgm:pt modelId="{47351931-14E4-407A-9B42-F41546E4273F}" type="pres">
      <dgm:prSet presAssocID="{FAAB5CA3-86B9-44AF-997A-F368F4B85BC8}" presName="cycle" presStyleCnt="0">
        <dgm:presLayoutVars>
          <dgm:dir/>
          <dgm:resizeHandles val="exact"/>
        </dgm:presLayoutVars>
      </dgm:prSet>
      <dgm:spPr/>
    </dgm:pt>
    <dgm:pt modelId="{C6661318-58D4-49D3-984D-06BED05478A0}" type="pres">
      <dgm:prSet presAssocID="{D800596D-F4EA-464D-9FD0-88F02E912F81}" presName="node" presStyleLbl="node1" presStyleIdx="0" presStyleCnt="6" custScaleX="128177" custScaleY="61471">
        <dgm:presLayoutVars>
          <dgm:bulletEnabled val="1"/>
        </dgm:presLayoutVars>
      </dgm:prSet>
      <dgm:spPr/>
    </dgm:pt>
    <dgm:pt modelId="{89DA506A-4403-43E5-B1E8-E1C29E700391}" type="pres">
      <dgm:prSet presAssocID="{D800596D-F4EA-464D-9FD0-88F02E912F81}" presName="spNode" presStyleCnt="0"/>
      <dgm:spPr/>
    </dgm:pt>
    <dgm:pt modelId="{40828599-4B0F-4A4C-AF02-E51435E585EF}" type="pres">
      <dgm:prSet presAssocID="{004D96C9-E723-4E76-9B18-B5684E017C0A}" presName="sibTrans" presStyleLbl="sibTrans1D1" presStyleIdx="0" presStyleCnt="6"/>
      <dgm:spPr/>
    </dgm:pt>
    <dgm:pt modelId="{EB5A9E0D-9229-4B6B-A12E-BBE9F9AE5353}" type="pres">
      <dgm:prSet presAssocID="{53847C4A-4935-44F8-BA3D-ED480E25A285}" presName="node" presStyleLbl="node1" presStyleIdx="1" presStyleCnt="6" custScaleX="145800" custScaleY="51860" custRadScaleRad="97856" custRadScaleInc="21458">
        <dgm:presLayoutVars>
          <dgm:bulletEnabled val="1"/>
        </dgm:presLayoutVars>
      </dgm:prSet>
      <dgm:spPr/>
    </dgm:pt>
    <dgm:pt modelId="{AE3ED16B-F5C5-4AA7-91FD-EB213AAABF7D}" type="pres">
      <dgm:prSet presAssocID="{53847C4A-4935-44F8-BA3D-ED480E25A285}" presName="spNode" presStyleCnt="0"/>
      <dgm:spPr/>
    </dgm:pt>
    <dgm:pt modelId="{E2F0309C-FC7C-40BE-9429-6AED01EE6111}" type="pres">
      <dgm:prSet presAssocID="{2ADD8A86-9FB7-4C27-9474-7F54AFB2909C}" presName="sibTrans" presStyleLbl="sibTrans1D1" presStyleIdx="1" presStyleCnt="6"/>
      <dgm:spPr/>
    </dgm:pt>
    <dgm:pt modelId="{65629AA3-3074-432D-A23C-9445B59AA981}" type="pres">
      <dgm:prSet presAssocID="{62B100F1-F8FD-4AF3-A71C-FE2AD0C2D049}" presName="node" presStyleLbl="node1" presStyleIdx="2" presStyleCnt="6" custScaleX="146478" custScaleY="51887">
        <dgm:presLayoutVars>
          <dgm:bulletEnabled val="1"/>
        </dgm:presLayoutVars>
      </dgm:prSet>
      <dgm:spPr/>
    </dgm:pt>
    <dgm:pt modelId="{78ABBDC0-603F-45E2-A2DD-D6CE439B90C5}" type="pres">
      <dgm:prSet presAssocID="{62B100F1-F8FD-4AF3-A71C-FE2AD0C2D049}" presName="spNode" presStyleCnt="0"/>
      <dgm:spPr/>
    </dgm:pt>
    <dgm:pt modelId="{21334D22-D292-4513-8C0D-9776E797DF5A}" type="pres">
      <dgm:prSet presAssocID="{5C3047D8-E152-4E48-AD2F-4B6C106D6F1E}" presName="sibTrans" presStyleLbl="sibTrans1D1" presStyleIdx="2" presStyleCnt="6"/>
      <dgm:spPr/>
    </dgm:pt>
    <dgm:pt modelId="{48071D7C-6E32-4EAB-81CB-B9ECEC55EACD}" type="pres">
      <dgm:prSet presAssocID="{5080FB47-47FC-4A7F-B812-ED33EF4036DE}" presName="node" presStyleLbl="node1" presStyleIdx="3" presStyleCnt="6" custScaleX="125796" custScaleY="59012">
        <dgm:presLayoutVars>
          <dgm:bulletEnabled val="1"/>
        </dgm:presLayoutVars>
      </dgm:prSet>
      <dgm:spPr/>
    </dgm:pt>
    <dgm:pt modelId="{0C9F545C-1BBB-45CC-883B-FA358786A681}" type="pres">
      <dgm:prSet presAssocID="{5080FB47-47FC-4A7F-B812-ED33EF4036DE}" presName="spNode" presStyleCnt="0"/>
      <dgm:spPr/>
    </dgm:pt>
    <dgm:pt modelId="{D19CD56A-6482-4F76-8D37-7EAA4672CC07}" type="pres">
      <dgm:prSet presAssocID="{DA785259-706B-4217-A6D6-E41976C415A4}" presName="sibTrans" presStyleLbl="sibTrans1D1" presStyleIdx="3" presStyleCnt="6"/>
      <dgm:spPr/>
    </dgm:pt>
    <dgm:pt modelId="{95630498-77DB-4450-B672-FFDA018F33F0}" type="pres">
      <dgm:prSet presAssocID="{1771A94D-E76E-401A-9086-73B61B79266C}" presName="node" presStyleLbl="node1" presStyleIdx="4" presStyleCnt="6" custScaleX="117900" custScaleY="63917" custRadScaleRad="101516" custRadScaleInc="-10579">
        <dgm:presLayoutVars>
          <dgm:bulletEnabled val="1"/>
        </dgm:presLayoutVars>
      </dgm:prSet>
      <dgm:spPr/>
    </dgm:pt>
    <dgm:pt modelId="{7F692C08-515F-494A-8291-099E4B11FAF6}" type="pres">
      <dgm:prSet presAssocID="{1771A94D-E76E-401A-9086-73B61B79266C}" presName="spNode" presStyleCnt="0"/>
      <dgm:spPr/>
    </dgm:pt>
    <dgm:pt modelId="{09534C0C-A08E-455B-8606-54FB713FD906}" type="pres">
      <dgm:prSet presAssocID="{5344AC63-1070-4317-ADAD-13705DEA9177}" presName="sibTrans" presStyleLbl="sibTrans1D1" presStyleIdx="4" presStyleCnt="6"/>
      <dgm:spPr/>
    </dgm:pt>
    <dgm:pt modelId="{4E19348E-83F6-47DB-9CB0-8C54801F3D0B}" type="pres">
      <dgm:prSet presAssocID="{446FF78A-147D-4567-AEE6-39A1E60E279E}" presName="node" presStyleLbl="node1" presStyleIdx="5" presStyleCnt="6" custScaleX="124333" custScaleY="56450" custRadScaleRad="98686" custRadScaleInc="-13382">
        <dgm:presLayoutVars>
          <dgm:bulletEnabled val="1"/>
        </dgm:presLayoutVars>
      </dgm:prSet>
      <dgm:spPr/>
    </dgm:pt>
    <dgm:pt modelId="{6CC55699-FC49-4D51-90C7-229F773E1A91}" type="pres">
      <dgm:prSet presAssocID="{446FF78A-147D-4567-AEE6-39A1E60E279E}" presName="spNode" presStyleCnt="0"/>
      <dgm:spPr/>
    </dgm:pt>
    <dgm:pt modelId="{5556FB01-A9E5-455D-B0B9-16B1AFA73C2C}" type="pres">
      <dgm:prSet presAssocID="{E19C966D-39C5-4811-AFD6-2222061FC460}" presName="sibTrans" presStyleLbl="sibTrans1D1" presStyleIdx="5" presStyleCnt="6"/>
      <dgm:spPr/>
    </dgm:pt>
  </dgm:ptLst>
  <dgm:cxnLst>
    <dgm:cxn modelId="{25277E04-66F2-4D51-91DB-8D6AE285F5F8}" type="presOf" srcId="{1771A94D-E76E-401A-9086-73B61B79266C}" destId="{95630498-77DB-4450-B672-FFDA018F33F0}" srcOrd="0" destOrd="0" presId="urn:microsoft.com/office/officeart/2005/8/layout/cycle5"/>
    <dgm:cxn modelId="{A75CD107-79CE-4317-8FC5-27E0D3271C76}" type="presOf" srcId="{FAAB5CA3-86B9-44AF-997A-F368F4B85BC8}" destId="{47351931-14E4-407A-9B42-F41546E4273F}" srcOrd="0" destOrd="0" presId="urn:microsoft.com/office/officeart/2005/8/layout/cycle5"/>
    <dgm:cxn modelId="{05C31513-FB02-482D-9C46-BB2EEB8C0E49}" type="presOf" srcId="{5344AC63-1070-4317-ADAD-13705DEA9177}" destId="{09534C0C-A08E-455B-8606-54FB713FD906}" srcOrd="0" destOrd="0" presId="urn:microsoft.com/office/officeart/2005/8/layout/cycle5"/>
    <dgm:cxn modelId="{7299D725-843B-4FAA-8145-82BC47D33E3C}" type="presOf" srcId="{004D96C9-E723-4E76-9B18-B5684E017C0A}" destId="{40828599-4B0F-4A4C-AF02-E51435E585EF}" srcOrd="0" destOrd="0" presId="urn:microsoft.com/office/officeart/2005/8/layout/cycle5"/>
    <dgm:cxn modelId="{7ED47E2C-CA7F-4951-9959-ACD7BCF7F74D}" srcId="{FAAB5CA3-86B9-44AF-997A-F368F4B85BC8}" destId="{53847C4A-4935-44F8-BA3D-ED480E25A285}" srcOrd="1" destOrd="0" parTransId="{E2F8E469-9C2E-493C-B1BF-DFBEED1FE2C7}" sibTransId="{2ADD8A86-9FB7-4C27-9474-7F54AFB2909C}"/>
    <dgm:cxn modelId="{FC7AEC65-B7E3-4722-813B-308C8A1320E9}" srcId="{FAAB5CA3-86B9-44AF-997A-F368F4B85BC8}" destId="{1771A94D-E76E-401A-9086-73B61B79266C}" srcOrd="4" destOrd="0" parTransId="{533E7BEC-0F00-42C2-94D6-641339562D56}" sibTransId="{5344AC63-1070-4317-ADAD-13705DEA9177}"/>
    <dgm:cxn modelId="{B1AEAE46-63C3-4223-9F85-27F39B8F6982}" type="presOf" srcId="{DA785259-706B-4217-A6D6-E41976C415A4}" destId="{D19CD56A-6482-4F76-8D37-7EAA4672CC07}" srcOrd="0" destOrd="0" presId="urn:microsoft.com/office/officeart/2005/8/layout/cycle5"/>
    <dgm:cxn modelId="{BC9D334E-9D89-4977-B615-46ADCDD87ACD}" srcId="{FAAB5CA3-86B9-44AF-997A-F368F4B85BC8}" destId="{D800596D-F4EA-464D-9FD0-88F02E912F81}" srcOrd="0" destOrd="0" parTransId="{0709165C-8C7F-4DE6-B2FF-43EDAF59E243}" sibTransId="{004D96C9-E723-4E76-9B18-B5684E017C0A}"/>
    <dgm:cxn modelId="{E208A54E-CA52-47BD-A527-2AC90ACFF87E}" type="presOf" srcId="{446FF78A-147D-4567-AEE6-39A1E60E279E}" destId="{4E19348E-83F6-47DB-9CB0-8C54801F3D0B}" srcOrd="0" destOrd="0" presId="urn:microsoft.com/office/officeart/2005/8/layout/cycle5"/>
    <dgm:cxn modelId="{DA170B51-D57A-44C8-94A6-50D166643D6C}" srcId="{FAAB5CA3-86B9-44AF-997A-F368F4B85BC8}" destId="{62B100F1-F8FD-4AF3-A71C-FE2AD0C2D049}" srcOrd="2" destOrd="0" parTransId="{2133C086-34D9-4D6A-993A-2D9A892CC932}" sibTransId="{5C3047D8-E152-4E48-AD2F-4B6C106D6F1E}"/>
    <dgm:cxn modelId="{085C0874-470A-4390-B417-94AC57A325A4}" type="presOf" srcId="{62B100F1-F8FD-4AF3-A71C-FE2AD0C2D049}" destId="{65629AA3-3074-432D-A23C-9445B59AA981}" srcOrd="0" destOrd="0" presId="urn:microsoft.com/office/officeart/2005/8/layout/cycle5"/>
    <dgm:cxn modelId="{C2690F56-E8AD-4228-AC6F-C929C2CDC37F}" srcId="{FAAB5CA3-86B9-44AF-997A-F368F4B85BC8}" destId="{5080FB47-47FC-4A7F-B812-ED33EF4036DE}" srcOrd="3" destOrd="0" parTransId="{65363B65-5D71-47B3-B45F-C1F97EEFE163}" sibTransId="{DA785259-706B-4217-A6D6-E41976C415A4}"/>
    <dgm:cxn modelId="{545E1689-B2B4-4569-AAE9-8489B82DAC7B}" type="presOf" srcId="{2ADD8A86-9FB7-4C27-9474-7F54AFB2909C}" destId="{E2F0309C-FC7C-40BE-9429-6AED01EE6111}" srcOrd="0" destOrd="0" presId="urn:microsoft.com/office/officeart/2005/8/layout/cycle5"/>
    <dgm:cxn modelId="{0CAD75AC-83F0-4CFD-B1A1-90236DA8D9EA}" type="presOf" srcId="{5080FB47-47FC-4A7F-B812-ED33EF4036DE}" destId="{48071D7C-6E32-4EAB-81CB-B9ECEC55EACD}" srcOrd="0" destOrd="0" presId="urn:microsoft.com/office/officeart/2005/8/layout/cycle5"/>
    <dgm:cxn modelId="{B5D65EAF-7659-4079-B521-436770E797F6}" type="presOf" srcId="{D800596D-F4EA-464D-9FD0-88F02E912F81}" destId="{C6661318-58D4-49D3-984D-06BED05478A0}" srcOrd="0" destOrd="0" presId="urn:microsoft.com/office/officeart/2005/8/layout/cycle5"/>
    <dgm:cxn modelId="{442578B2-18BF-458D-BAB1-7B50773ACDE9}" type="presOf" srcId="{53847C4A-4935-44F8-BA3D-ED480E25A285}" destId="{EB5A9E0D-9229-4B6B-A12E-BBE9F9AE5353}" srcOrd="0" destOrd="0" presId="urn:microsoft.com/office/officeart/2005/8/layout/cycle5"/>
    <dgm:cxn modelId="{1E2267BB-480B-4C35-A324-5A0AED7B6C6E}" type="presOf" srcId="{5C3047D8-E152-4E48-AD2F-4B6C106D6F1E}" destId="{21334D22-D292-4513-8C0D-9776E797DF5A}" srcOrd="0" destOrd="0" presId="urn:microsoft.com/office/officeart/2005/8/layout/cycle5"/>
    <dgm:cxn modelId="{598DBDD6-F36C-4D8A-824F-77C290FA4714}" type="presOf" srcId="{E19C966D-39C5-4811-AFD6-2222061FC460}" destId="{5556FB01-A9E5-455D-B0B9-16B1AFA73C2C}" srcOrd="0" destOrd="0" presId="urn:microsoft.com/office/officeart/2005/8/layout/cycle5"/>
    <dgm:cxn modelId="{B40507F4-8031-4BEA-8239-9A66401E9B21}" srcId="{FAAB5CA3-86B9-44AF-997A-F368F4B85BC8}" destId="{446FF78A-147D-4567-AEE6-39A1E60E279E}" srcOrd="5" destOrd="0" parTransId="{E55BDAA7-FDA5-4ABF-9E63-B65E8BED11A3}" sibTransId="{E19C966D-39C5-4811-AFD6-2222061FC460}"/>
    <dgm:cxn modelId="{EEFD7FC1-2B0B-4C98-B4B9-8B1C39D68E7A}" type="presParOf" srcId="{47351931-14E4-407A-9B42-F41546E4273F}" destId="{C6661318-58D4-49D3-984D-06BED05478A0}" srcOrd="0" destOrd="0" presId="urn:microsoft.com/office/officeart/2005/8/layout/cycle5"/>
    <dgm:cxn modelId="{F6544BA5-3A23-4C1F-B7D3-14B772EA81F0}" type="presParOf" srcId="{47351931-14E4-407A-9B42-F41546E4273F}" destId="{89DA506A-4403-43E5-B1E8-E1C29E700391}" srcOrd="1" destOrd="0" presId="urn:microsoft.com/office/officeart/2005/8/layout/cycle5"/>
    <dgm:cxn modelId="{CC3F3DF3-84F1-47D6-851F-0A2330B1015F}" type="presParOf" srcId="{47351931-14E4-407A-9B42-F41546E4273F}" destId="{40828599-4B0F-4A4C-AF02-E51435E585EF}" srcOrd="2" destOrd="0" presId="urn:microsoft.com/office/officeart/2005/8/layout/cycle5"/>
    <dgm:cxn modelId="{EE48BD61-47A0-4A34-8FDD-CCA6A63FEBB8}" type="presParOf" srcId="{47351931-14E4-407A-9B42-F41546E4273F}" destId="{EB5A9E0D-9229-4B6B-A12E-BBE9F9AE5353}" srcOrd="3" destOrd="0" presId="urn:microsoft.com/office/officeart/2005/8/layout/cycle5"/>
    <dgm:cxn modelId="{CA146E87-D41D-47BB-8004-BB20C7414527}" type="presParOf" srcId="{47351931-14E4-407A-9B42-F41546E4273F}" destId="{AE3ED16B-F5C5-4AA7-91FD-EB213AAABF7D}" srcOrd="4" destOrd="0" presId="urn:microsoft.com/office/officeart/2005/8/layout/cycle5"/>
    <dgm:cxn modelId="{31978D34-1527-4F16-A5D9-39428E21D576}" type="presParOf" srcId="{47351931-14E4-407A-9B42-F41546E4273F}" destId="{E2F0309C-FC7C-40BE-9429-6AED01EE6111}" srcOrd="5" destOrd="0" presId="urn:microsoft.com/office/officeart/2005/8/layout/cycle5"/>
    <dgm:cxn modelId="{6C8928E3-F9DB-4394-B77E-E1DB91EA37E9}" type="presParOf" srcId="{47351931-14E4-407A-9B42-F41546E4273F}" destId="{65629AA3-3074-432D-A23C-9445B59AA981}" srcOrd="6" destOrd="0" presId="urn:microsoft.com/office/officeart/2005/8/layout/cycle5"/>
    <dgm:cxn modelId="{5C9AC9D4-3194-4FBC-858E-EA33DAC0F491}" type="presParOf" srcId="{47351931-14E4-407A-9B42-F41546E4273F}" destId="{78ABBDC0-603F-45E2-A2DD-D6CE439B90C5}" srcOrd="7" destOrd="0" presId="urn:microsoft.com/office/officeart/2005/8/layout/cycle5"/>
    <dgm:cxn modelId="{4D97F34D-B198-4725-86CA-33A6E52E0174}" type="presParOf" srcId="{47351931-14E4-407A-9B42-F41546E4273F}" destId="{21334D22-D292-4513-8C0D-9776E797DF5A}" srcOrd="8" destOrd="0" presId="urn:microsoft.com/office/officeart/2005/8/layout/cycle5"/>
    <dgm:cxn modelId="{FEAB4B21-8CE5-450E-86CD-EDAA423D928C}" type="presParOf" srcId="{47351931-14E4-407A-9B42-F41546E4273F}" destId="{48071D7C-6E32-4EAB-81CB-B9ECEC55EACD}" srcOrd="9" destOrd="0" presId="urn:microsoft.com/office/officeart/2005/8/layout/cycle5"/>
    <dgm:cxn modelId="{F287B2DE-26B8-4F85-AA0C-DDC18A329569}" type="presParOf" srcId="{47351931-14E4-407A-9B42-F41546E4273F}" destId="{0C9F545C-1BBB-45CC-883B-FA358786A681}" srcOrd="10" destOrd="0" presId="urn:microsoft.com/office/officeart/2005/8/layout/cycle5"/>
    <dgm:cxn modelId="{580723DF-ABBB-4D87-8989-686F83679792}" type="presParOf" srcId="{47351931-14E4-407A-9B42-F41546E4273F}" destId="{D19CD56A-6482-4F76-8D37-7EAA4672CC07}" srcOrd="11" destOrd="0" presId="urn:microsoft.com/office/officeart/2005/8/layout/cycle5"/>
    <dgm:cxn modelId="{3EABA742-3AA0-4BF2-9C17-B0DA4C5DFDA2}" type="presParOf" srcId="{47351931-14E4-407A-9B42-F41546E4273F}" destId="{95630498-77DB-4450-B672-FFDA018F33F0}" srcOrd="12" destOrd="0" presId="urn:microsoft.com/office/officeart/2005/8/layout/cycle5"/>
    <dgm:cxn modelId="{7DD573E6-8E22-467E-96FE-98C0E3F9C90B}" type="presParOf" srcId="{47351931-14E4-407A-9B42-F41546E4273F}" destId="{7F692C08-515F-494A-8291-099E4B11FAF6}" srcOrd="13" destOrd="0" presId="urn:microsoft.com/office/officeart/2005/8/layout/cycle5"/>
    <dgm:cxn modelId="{2F0C0FE8-827C-4B10-9711-DFFBAAABE6FB}" type="presParOf" srcId="{47351931-14E4-407A-9B42-F41546E4273F}" destId="{09534C0C-A08E-455B-8606-54FB713FD906}" srcOrd="14" destOrd="0" presId="urn:microsoft.com/office/officeart/2005/8/layout/cycle5"/>
    <dgm:cxn modelId="{A2EEF8A4-40A4-4D45-972C-768CD4036B29}" type="presParOf" srcId="{47351931-14E4-407A-9B42-F41546E4273F}" destId="{4E19348E-83F6-47DB-9CB0-8C54801F3D0B}" srcOrd="15" destOrd="0" presId="urn:microsoft.com/office/officeart/2005/8/layout/cycle5"/>
    <dgm:cxn modelId="{8F9FA193-2669-46E8-AFDE-FCBD50C64AFF}" type="presParOf" srcId="{47351931-14E4-407A-9B42-F41546E4273F}" destId="{6CC55699-FC49-4D51-90C7-229F773E1A91}" srcOrd="16" destOrd="0" presId="urn:microsoft.com/office/officeart/2005/8/layout/cycle5"/>
    <dgm:cxn modelId="{05704A86-04EF-423E-BF69-745408E1CB1A}" type="presParOf" srcId="{47351931-14E4-407A-9B42-F41546E4273F}" destId="{5556FB01-A9E5-455D-B0B9-16B1AFA73C2C}" srcOrd="17" destOrd="0" presId="urn:microsoft.com/office/officeart/2005/8/layout/cycle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1318-58D4-49D3-984D-06BED05478A0}">
      <dsp:nvSpPr>
        <dsp:cNvPr id="0" name=""/>
        <dsp:cNvSpPr/>
      </dsp:nvSpPr>
      <dsp:spPr>
        <a:xfrm>
          <a:off x="2873398" y="160469"/>
          <a:ext cx="1572382" cy="49015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WSO/ ESO Angels </a:t>
          </a:r>
          <a:r>
            <a:rPr lang="en-US" sz="900" kern="1200" dirty="0" err="1">
              <a:latin typeface="Arial" panose="020B0604020202020204" pitchFamily="34" charset="0"/>
              <a:cs typeface="Arial" panose="020B0604020202020204" pitchFamily="34" charset="0"/>
            </a:rPr>
            <a:t>thông</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báo</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vinh</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danh</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hàng</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quý</a:t>
          </a:r>
          <a:endParaRPr lang="es-ES" sz="900" kern="1200" dirty="0">
            <a:latin typeface="Arial Narrow" panose="020B0606020202030204" pitchFamily="34" charset="0"/>
          </a:endParaRPr>
        </a:p>
      </dsp:txBody>
      <dsp:txXfrm>
        <a:off x="2897325" y="184396"/>
        <a:ext cx="1524528" cy="442299"/>
      </dsp:txXfrm>
    </dsp:sp>
    <dsp:sp modelId="{40828599-4B0F-4A4C-AF02-E51435E585EF}">
      <dsp:nvSpPr>
        <dsp:cNvPr id="0" name=""/>
        <dsp:cNvSpPr/>
      </dsp:nvSpPr>
      <dsp:spPr>
        <a:xfrm>
          <a:off x="1711845" y="372349"/>
          <a:ext cx="3758687" cy="3758687"/>
        </a:xfrm>
        <a:custGeom>
          <a:avLst/>
          <a:gdLst/>
          <a:ahLst/>
          <a:cxnLst/>
          <a:rect l="0" t="0" r="0" b="0"/>
          <a:pathLst>
            <a:path>
              <a:moveTo>
                <a:pt x="2912031" y="309156"/>
              </a:moveTo>
              <a:arcTo wR="1879343" hR="1879343" stAng="18199937" swAng="115573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B5A9E0D-9229-4B6B-A12E-BBE9F9AE5353}">
      <dsp:nvSpPr>
        <dsp:cNvPr id="0" name=""/>
        <dsp:cNvSpPr/>
      </dsp:nvSpPr>
      <dsp:spPr>
        <a:xfrm>
          <a:off x="4422315" y="1280367"/>
          <a:ext cx="1788569" cy="4135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IN" sz="900" kern="1200" dirty="0" err="1">
              <a:latin typeface="Arial" panose="020B0604020202020204" pitchFamily="34" charset="0"/>
              <a:cs typeface="Arial" panose="020B0604020202020204" pitchFamily="34" charset="0"/>
            </a:rPr>
            <a:t>Bệnh</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viện</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quản</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lý</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và</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nhập</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dữ</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liệu</a:t>
          </a:r>
          <a:r>
            <a:rPr lang="en-IN" sz="900" kern="1200" dirty="0">
              <a:latin typeface="Arial" panose="020B0604020202020204" pitchFamily="34" charset="0"/>
              <a:cs typeface="Arial" panose="020B0604020202020204" pitchFamily="34" charset="0"/>
            </a:rPr>
            <a:t> RES-Q </a:t>
          </a:r>
          <a:r>
            <a:rPr lang="en-IN" sz="900" kern="1200" dirty="0" err="1">
              <a:latin typeface="Arial" panose="020B0604020202020204" pitchFamily="34" charset="0"/>
              <a:cs typeface="Arial" panose="020B0604020202020204" pitchFamily="34" charset="0"/>
            </a:rPr>
            <a:t>liên</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tục</a:t>
          </a:r>
          <a:endParaRPr lang="es-ES" sz="900" kern="1200" dirty="0">
            <a:latin typeface="Arial Narrow" panose="020B0606020202030204" pitchFamily="34" charset="0"/>
          </a:endParaRPr>
        </a:p>
      </dsp:txBody>
      <dsp:txXfrm>
        <a:off x="4442501" y="1300553"/>
        <a:ext cx="1748197" cy="373145"/>
      </dsp:txXfrm>
    </dsp:sp>
    <dsp:sp modelId="{E2F0309C-FC7C-40BE-9429-6AED01EE6111}">
      <dsp:nvSpPr>
        <dsp:cNvPr id="0" name=""/>
        <dsp:cNvSpPr/>
      </dsp:nvSpPr>
      <dsp:spPr>
        <a:xfrm>
          <a:off x="1757433" y="461947"/>
          <a:ext cx="3758687" cy="3758687"/>
        </a:xfrm>
        <a:custGeom>
          <a:avLst/>
          <a:gdLst/>
          <a:ahLst/>
          <a:cxnLst/>
          <a:rect l="0" t="0" r="0" b="0"/>
          <a:pathLst>
            <a:path>
              <a:moveTo>
                <a:pt x="3717084" y="1486095"/>
              </a:moveTo>
              <a:arcTo wR="1879343" hR="1879343" stAng="20875305" swAng="15060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5629AA3-3074-432D-A23C-9445B59AA981}">
      <dsp:nvSpPr>
        <dsp:cNvPr id="0" name=""/>
        <dsp:cNvSpPr/>
      </dsp:nvSpPr>
      <dsp:spPr>
        <a:xfrm>
          <a:off x="4388706" y="3017695"/>
          <a:ext cx="1796886" cy="41373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IN" sz="900" kern="1200" dirty="0" err="1">
              <a:latin typeface="Arial" panose="020B0604020202020204" pitchFamily="34" charset="0"/>
              <a:cs typeface="Arial" panose="020B0604020202020204" pitchFamily="34" charset="0"/>
            </a:rPr>
            <a:t>Dữ</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liệu</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được</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lưu</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trữ</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tự</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động</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trên</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cơ</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sở</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dữ</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liệu</a:t>
          </a:r>
          <a:r>
            <a:rPr lang="en-IN" sz="900" kern="1200" dirty="0">
              <a:latin typeface="Arial" panose="020B0604020202020204" pitchFamily="34" charset="0"/>
              <a:cs typeface="Arial" panose="020B0604020202020204" pitchFamily="34" charset="0"/>
            </a:rPr>
            <a:t> </a:t>
          </a:r>
          <a:r>
            <a:rPr lang="en-IN" sz="900" kern="1200" dirty="0" err="1">
              <a:latin typeface="Arial" panose="020B0604020202020204" pitchFamily="34" charset="0"/>
              <a:cs typeface="Arial" panose="020B0604020202020204" pitchFamily="34" charset="0"/>
            </a:rPr>
            <a:t>của</a:t>
          </a:r>
          <a:r>
            <a:rPr lang="en-IN" sz="900" kern="1200" dirty="0">
              <a:latin typeface="Arial" panose="020B0604020202020204" pitchFamily="34" charset="0"/>
              <a:cs typeface="Arial" panose="020B0604020202020204" pitchFamily="34" charset="0"/>
            </a:rPr>
            <a:t> RES-Q </a:t>
          </a:r>
          <a:endParaRPr lang="es-ES" sz="900" kern="1200" dirty="0">
            <a:latin typeface="Arial Narrow" panose="020B0606020202030204" pitchFamily="34" charset="0"/>
          </a:endParaRPr>
        </a:p>
      </dsp:txBody>
      <dsp:txXfrm>
        <a:off x="4408903" y="3037892"/>
        <a:ext cx="1756492" cy="373338"/>
      </dsp:txXfrm>
    </dsp:sp>
    <dsp:sp modelId="{21334D22-D292-4513-8C0D-9776E797DF5A}">
      <dsp:nvSpPr>
        <dsp:cNvPr id="0" name=""/>
        <dsp:cNvSpPr/>
      </dsp:nvSpPr>
      <dsp:spPr>
        <a:xfrm>
          <a:off x="1780246" y="405546"/>
          <a:ext cx="3758687" cy="3758687"/>
        </a:xfrm>
        <a:custGeom>
          <a:avLst/>
          <a:gdLst/>
          <a:ahLst/>
          <a:cxnLst/>
          <a:rect l="0" t="0" r="0" b="0"/>
          <a:pathLst>
            <a:path>
              <a:moveTo>
                <a:pt x="3249971" y="3165156"/>
              </a:moveTo>
              <a:arcTo wR="1879343" hR="1879343" stAng="2590278" swAng="1020726"/>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8071D7C-6E32-4EAB-81CB-B9ECEC55EACD}">
      <dsp:nvSpPr>
        <dsp:cNvPr id="0" name=""/>
        <dsp:cNvSpPr/>
      </dsp:nvSpPr>
      <dsp:spPr>
        <a:xfrm>
          <a:off x="2888003" y="3928961"/>
          <a:ext cx="1543174" cy="4705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vi-VN" sz="900" kern="1200" dirty="0">
              <a:latin typeface="Arial" panose="020B0604020202020204" pitchFamily="34" charset="0"/>
              <a:cs typeface="Arial" panose="020B0604020202020204" pitchFamily="34" charset="0"/>
            </a:rPr>
            <a:t>Mỗi quý dữ liệu được gửi đến điều phối viên quốc gia để đánh giá</a:t>
          </a:r>
          <a:endParaRPr lang="es-ES" sz="900" kern="1200" dirty="0">
            <a:latin typeface="Arial Narrow" panose="020B0606020202030204" pitchFamily="34" charset="0"/>
          </a:endParaRPr>
        </a:p>
      </dsp:txBody>
      <dsp:txXfrm>
        <a:off x="2910973" y="3951931"/>
        <a:ext cx="1497234" cy="424605"/>
      </dsp:txXfrm>
    </dsp:sp>
    <dsp:sp modelId="{D19CD56A-6482-4F76-8D37-7EAA4672CC07}">
      <dsp:nvSpPr>
        <dsp:cNvPr id="0" name=""/>
        <dsp:cNvSpPr/>
      </dsp:nvSpPr>
      <dsp:spPr>
        <a:xfrm>
          <a:off x="1716269" y="378153"/>
          <a:ext cx="3758687" cy="3758687"/>
        </a:xfrm>
        <a:custGeom>
          <a:avLst/>
          <a:gdLst/>
          <a:ahLst/>
          <a:cxnLst/>
          <a:rect l="0" t="0" r="0" b="0"/>
          <a:pathLst>
            <a:path>
              <a:moveTo>
                <a:pt x="1028051" y="3554824"/>
              </a:moveTo>
              <a:arcTo wR="1879343" hR="1879343" stAng="7016076" swAng="877793"/>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5630498-77DB-4450-B672-FFDA018F33F0}">
      <dsp:nvSpPr>
        <dsp:cNvPr id="0" name=""/>
        <dsp:cNvSpPr/>
      </dsp:nvSpPr>
      <dsp:spPr>
        <a:xfrm>
          <a:off x="1320545" y="3044328"/>
          <a:ext cx="1446311" cy="50965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Arial" panose="020B0604020202020204" pitchFamily="34" charset="0"/>
              <a:cs typeface="Arial" panose="020B0604020202020204" pitchFamily="34" charset="0"/>
            </a:rPr>
            <a:t>Điều</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phối</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viên</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quốc</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gia</a:t>
          </a:r>
          <a:r>
            <a:rPr lang="en-US" sz="900" kern="1200" dirty="0">
              <a:latin typeface="Arial" panose="020B0604020202020204" pitchFamily="34" charset="0"/>
              <a:cs typeface="Arial" panose="020B0604020202020204" pitchFamily="34" charset="0"/>
            </a:rPr>
            <a:t> RES-Q </a:t>
          </a:r>
          <a:r>
            <a:rPr lang="en-US" sz="900" kern="1200" dirty="0" err="1">
              <a:latin typeface="Arial" panose="020B0604020202020204" pitchFamily="34" charset="0"/>
              <a:cs typeface="Arial" panose="020B0604020202020204" pitchFamily="34" charset="0"/>
            </a:rPr>
            <a:t>xác</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nhận</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và</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phê</a:t>
          </a:r>
          <a:r>
            <a:rPr lang="en-US" sz="900" kern="1200" dirty="0">
              <a:latin typeface="Arial" panose="020B0604020202020204" pitchFamily="34" charset="0"/>
              <a:cs typeface="Arial" panose="020B0604020202020204" pitchFamily="34" charset="0"/>
            </a:rPr>
            <a:t> </a:t>
          </a:r>
          <a:r>
            <a:rPr lang="en-US" sz="900" kern="1200" dirty="0" err="1">
              <a:latin typeface="Arial" panose="020B0604020202020204" pitchFamily="34" charset="0"/>
              <a:cs typeface="Arial" panose="020B0604020202020204" pitchFamily="34" charset="0"/>
            </a:rPr>
            <a:t>duyệt</a:t>
          </a:r>
          <a:endParaRPr lang="es-ES" sz="900" kern="1200" dirty="0">
            <a:latin typeface="Arial Narrow" panose="020B0606020202030204" pitchFamily="34" charset="0"/>
          </a:endParaRPr>
        </a:p>
      </dsp:txBody>
      <dsp:txXfrm>
        <a:off x="1345424" y="3069207"/>
        <a:ext cx="1396553" cy="459898"/>
      </dsp:txXfrm>
    </dsp:sp>
    <dsp:sp modelId="{09534C0C-A08E-455B-8606-54FB713FD906}">
      <dsp:nvSpPr>
        <dsp:cNvPr id="0" name=""/>
        <dsp:cNvSpPr/>
      </dsp:nvSpPr>
      <dsp:spPr>
        <a:xfrm>
          <a:off x="1779261" y="477748"/>
          <a:ext cx="3758687" cy="3758687"/>
        </a:xfrm>
        <a:custGeom>
          <a:avLst/>
          <a:gdLst/>
          <a:ahLst/>
          <a:cxnLst/>
          <a:rect l="0" t="0" r="0" b="0"/>
          <a:pathLst>
            <a:path>
              <a:moveTo>
                <a:pt x="48168" y="2302108"/>
              </a:moveTo>
              <a:arcTo wR="1879343" hR="1879343" stAng="10019991" swAng="158209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E19348E-83F6-47DB-9CB0-8C54801F3D0B}">
      <dsp:nvSpPr>
        <dsp:cNvPr id="0" name=""/>
        <dsp:cNvSpPr/>
      </dsp:nvSpPr>
      <dsp:spPr>
        <a:xfrm>
          <a:off x="1249253" y="1208518"/>
          <a:ext cx="1525227" cy="4501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IN" sz="900" kern="1200" dirty="0">
              <a:latin typeface="Arial" panose="020B0604020202020204" pitchFamily="34" charset="0"/>
              <a:cs typeface="Arial" panose="020B0604020202020204" pitchFamily="34" charset="0"/>
            </a:rPr>
            <a:t>ESO/ WSO </a:t>
          </a:r>
          <a:r>
            <a:rPr lang="vi-VN" sz="900" kern="1200" dirty="0">
              <a:latin typeface="Arial" panose="020B0604020202020204" pitchFamily="34" charset="0"/>
              <a:cs typeface="Arial" panose="020B0604020202020204" pitchFamily="34" charset="0"/>
            </a:rPr>
            <a:t>phê duyệt và công bố kết quả cuối cùng</a:t>
          </a:r>
          <a:endParaRPr lang="es-ES" sz="900" kern="1200" dirty="0">
            <a:latin typeface="Arial Narrow" panose="020B0606020202030204" pitchFamily="34" charset="0"/>
          </a:endParaRPr>
        </a:p>
      </dsp:txBody>
      <dsp:txXfrm>
        <a:off x="1271226" y="1230491"/>
        <a:ext cx="1481281" cy="406171"/>
      </dsp:txXfrm>
    </dsp:sp>
    <dsp:sp modelId="{5556FB01-A9E5-455D-B0B9-16B1AFA73C2C}">
      <dsp:nvSpPr>
        <dsp:cNvPr id="0" name=""/>
        <dsp:cNvSpPr/>
      </dsp:nvSpPr>
      <dsp:spPr>
        <a:xfrm>
          <a:off x="1825235" y="384098"/>
          <a:ext cx="3758687" cy="3758687"/>
        </a:xfrm>
        <a:custGeom>
          <a:avLst/>
          <a:gdLst/>
          <a:ahLst/>
          <a:cxnLst/>
          <a:rect l="0" t="0" r="0" b="0"/>
          <a:pathLst>
            <a:path>
              <a:moveTo>
                <a:pt x="439737" y="671260"/>
              </a:moveTo>
              <a:arcTo wR="1879343" hR="1879343" stAng="13200155" swAng="1073606"/>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94675" y="279823"/>
            <a:ext cx="4393055" cy="367959"/>
          </a:xfrm>
          <a:prstGeom prst="rect">
            <a:avLst/>
          </a:prstGeom>
        </p:spPr>
        <p:txBody>
          <a:bodyPr vert="horz" lIns="93324" tIns="46662" rIns="93324" bIns="46662" rtlCol="0"/>
          <a:lstStyle>
            <a:lvl1pPr algn="l">
              <a:defRPr sz="1200"/>
            </a:lvl1pPr>
          </a:lstStyle>
          <a:p>
            <a:endParaRPr lang="en-US" b="1" dirty="0"/>
          </a:p>
        </p:txBody>
      </p:sp>
      <p:sp>
        <p:nvSpPr>
          <p:cNvPr id="3" name="Date Placeholder 2"/>
          <p:cNvSpPr>
            <a:spLocks noGrp="1"/>
          </p:cNvSpPr>
          <p:nvPr>
            <p:ph type="dt" sz="quarter" idx="1"/>
          </p:nvPr>
        </p:nvSpPr>
        <p:spPr>
          <a:xfrm>
            <a:off x="494675" y="669161"/>
            <a:ext cx="4393055" cy="153245"/>
          </a:xfrm>
          <a:prstGeom prst="rect">
            <a:avLst/>
          </a:prstGeom>
        </p:spPr>
        <p:txBody>
          <a:bodyPr vert="horz" lIns="93324" tIns="0" rIns="93324" bIns="0" rtlCol="0">
            <a:noAutofit/>
          </a:bodyPr>
          <a:lstStyle>
            <a:lvl1pPr algn="r">
              <a:defRPr sz="1200"/>
            </a:lvl1pPr>
          </a:lstStyle>
          <a:p>
            <a:pPr algn="l"/>
            <a:fld id="{E7A8D578-5E90-413C-9512-130603CF2639}" type="datetimeFigureOut">
              <a:rPr lang="en-US" sz="1000" i="1"/>
              <a:pPr algn="l"/>
              <a:t>6/15/2021</a:t>
            </a:fld>
            <a:endParaRPr lang="en-US" sz="1000" i="1" dirty="0"/>
          </a:p>
        </p:txBody>
      </p:sp>
      <p:sp>
        <p:nvSpPr>
          <p:cNvPr id="4" name="Footer Placeholder 3"/>
          <p:cNvSpPr>
            <a:spLocks noGrp="1"/>
          </p:cNvSpPr>
          <p:nvPr>
            <p:ph type="ftr" sz="quarter" idx="2"/>
          </p:nvPr>
        </p:nvSpPr>
        <p:spPr>
          <a:xfrm>
            <a:off x="494691" y="8780243"/>
            <a:ext cx="2893517" cy="251346"/>
          </a:xfrm>
          <a:prstGeom prst="rect">
            <a:avLst/>
          </a:prstGeom>
        </p:spPr>
        <p:txBody>
          <a:bodyPr vert="horz" lIns="93324" tIns="46662" rIns="93324" bIns="46662" rtlCol="0" anchor="b"/>
          <a:lstStyle>
            <a:lvl1pPr algn="l">
              <a:defRPr sz="1200"/>
            </a:lvl1pPr>
          </a:lstStyle>
          <a:p>
            <a:endParaRPr lang="en-US" sz="1000" dirty="0"/>
          </a:p>
        </p:txBody>
      </p:sp>
      <p:sp>
        <p:nvSpPr>
          <p:cNvPr id="5" name="Slide Number Placeholder 4"/>
          <p:cNvSpPr>
            <a:spLocks noGrp="1"/>
          </p:cNvSpPr>
          <p:nvPr>
            <p:ph type="sldNum" sz="quarter" idx="3"/>
          </p:nvPr>
        </p:nvSpPr>
        <p:spPr>
          <a:xfrm>
            <a:off x="5306470" y="8780243"/>
            <a:ext cx="1221955" cy="251346"/>
          </a:xfrm>
          <a:prstGeom prst="rect">
            <a:avLst/>
          </a:prstGeom>
        </p:spPr>
        <p:txBody>
          <a:bodyPr vert="horz" lIns="93324" tIns="46662" rIns="93324" bIns="46662" rtlCol="0" anchor="b"/>
          <a:lstStyle>
            <a:lvl1pPr algn="r">
              <a:defRPr sz="1200"/>
            </a:lvl1pPr>
          </a:lstStyle>
          <a:p>
            <a:fld id="{6D32B792-199B-4EBF-B605-6F6C876EB442}" type="slidenum">
              <a:rPr lang="en-US" sz="1000"/>
              <a:t>‹#›</a:t>
            </a:fld>
            <a:endParaRPr lang="en-US" sz="1000" dirty="0"/>
          </a:p>
        </p:txBody>
      </p:sp>
    </p:spTree>
    <p:extLst>
      <p:ext uri="{BB962C8B-B14F-4D97-AF65-F5344CB8AC3E}">
        <p14:creationId xmlns:p14="http://schemas.microsoft.com/office/powerpoint/2010/main" val="91150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4FCD28D-5205-B14D-9338-E5F52C4B3AFB}"/>
              </a:ext>
            </a:extLst>
          </p:cNvPr>
          <p:cNvPicPr preferRelativeResize="0">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3460" y="671457"/>
            <a:ext cx="1555593" cy="281237"/>
          </a:xfrm>
          <a:prstGeom prst="rect">
            <a:avLst/>
          </a:prstGeom>
        </p:spPr>
      </p:pic>
      <p:sp>
        <p:nvSpPr>
          <p:cNvPr id="20" name="Header Placeholder 19">
            <a:extLst>
              <a:ext uri="{FF2B5EF4-FFF2-40B4-BE49-F238E27FC236}">
                <a16:creationId xmlns:a16="http://schemas.microsoft.com/office/drawing/2014/main" id="{44B54E68-49B3-EB4F-9F06-63EBE21271F2}"/>
              </a:ext>
            </a:extLst>
          </p:cNvPr>
          <p:cNvSpPr>
            <a:spLocks noGrp="1"/>
          </p:cNvSpPr>
          <p:nvPr>
            <p:ph type="hdr" sz="quarter"/>
          </p:nvPr>
        </p:nvSpPr>
        <p:spPr>
          <a:xfrm>
            <a:off x="0" y="1"/>
            <a:ext cx="3043238" cy="466725"/>
          </a:xfrm>
          <a:prstGeom prst="rect">
            <a:avLst/>
          </a:prstGeom>
        </p:spPr>
        <p:txBody>
          <a:bodyPr vert="horz" lIns="91440" tIns="45720" rIns="91440" bIns="45720" rtlCol="0"/>
          <a:lstStyle>
            <a:lvl1pPr algn="l">
              <a:defRPr sz="1200"/>
            </a:lvl1pPr>
          </a:lstStyle>
          <a:p>
            <a:endParaRPr lang="en-US"/>
          </a:p>
        </p:txBody>
      </p:sp>
      <p:sp>
        <p:nvSpPr>
          <p:cNvPr id="21" name="Slide Image Placeholder 20">
            <a:extLst>
              <a:ext uri="{FF2B5EF4-FFF2-40B4-BE49-F238E27FC236}">
                <a16:creationId xmlns:a16="http://schemas.microsoft.com/office/drawing/2014/main" id="{9F80914E-3226-3544-8067-D77A7810E7E0}"/>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22" name="Footer Placeholder 21">
            <a:extLst>
              <a:ext uri="{FF2B5EF4-FFF2-40B4-BE49-F238E27FC236}">
                <a16:creationId xmlns:a16="http://schemas.microsoft.com/office/drawing/2014/main" id="{73A95A9D-2083-FD47-8FCC-26405789E46C}"/>
              </a:ext>
            </a:extLst>
          </p:cNvPr>
          <p:cNvSpPr>
            <a:spLocks noGrp="1"/>
          </p:cNvSpPr>
          <p:nvPr>
            <p:ph type="ftr" sz="quarter" idx="4"/>
          </p:nvPr>
        </p:nvSpPr>
        <p:spPr>
          <a:xfrm>
            <a:off x="0" y="8842376"/>
            <a:ext cx="3043238" cy="466725"/>
          </a:xfrm>
          <a:prstGeom prst="rect">
            <a:avLst/>
          </a:prstGeom>
        </p:spPr>
        <p:txBody>
          <a:bodyPr vert="horz" lIns="91440" tIns="45720" rIns="91440" bIns="45720" rtlCol="0" anchor="b"/>
          <a:lstStyle>
            <a:lvl1pPr algn="l">
              <a:defRPr sz="1200"/>
            </a:lvl1pPr>
          </a:lstStyle>
          <a:p>
            <a:endParaRPr lang="en-US"/>
          </a:p>
        </p:txBody>
      </p:sp>
      <p:sp>
        <p:nvSpPr>
          <p:cNvPr id="23" name="Slide Number Placeholder 22">
            <a:extLst>
              <a:ext uri="{FF2B5EF4-FFF2-40B4-BE49-F238E27FC236}">
                <a16:creationId xmlns:a16="http://schemas.microsoft.com/office/drawing/2014/main" id="{C3E99797-5A44-E441-B5A2-75267FF5AEBD}"/>
              </a:ext>
            </a:extLst>
          </p:cNvPr>
          <p:cNvSpPr>
            <a:spLocks noGrp="1"/>
          </p:cNvSpPr>
          <p:nvPr>
            <p:ph type="sldNum" sz="quarter" idx="5"/>
          </p:nvPr>
        </p:nvSpPr>
        <p:spPr>
          <a:xfrm>
            <a:off x="3978275" y="8842376"/>
            <a:ext cx="3043238" cy="466725"/>
          </a:xfrm>
          <a:prstGeom prst="rect">
            <a:avLst/>
          </a:prstGeom>
        </p:spPr>
        <p:txBody>
          <a:bodyPr vert="horz" lIns="91440" tIns="45720" rIns="91440" bIns="45720" rtlCol="0" anchor="b"/>
          <a:lstStyle>
            <a:lvl1pPr algn="r">
              <a:defRPr sz="1200"/>
            </a:lvl1pPr>
          </a:lstStyle>
          <a:p>
            <a:fld id="{2757C527-D302-0D4C-8820-8247C93BFD8D}" type="slidenum">
              <a:rPr lang="en-US" smtClean="0"/>
              <a:t>‹#›</a:t>
            </a:fld>
            <a:endParaRPr lang="en-US"/>
          </a:p>
        </p:txBody>
      </p:sp>
      <p:sp>
        <p:nvSpPr>
          <p:cNvPr id="24" name="Notes Placeholder 23">
            <a:extLst>
              <a:ext uri="{FF2B5EF4-FFF2-40B4-BE49-F238E27FC236}">
                <a16:creationId xmlns:a16="http://schemas.microsoft.com/office/drawing/2014/main" id="{0824245F-47FC-6845-9612-BB5942EF9984}"/>
              </a:ext>
            </a:extLst>
          </p:cNvPr>
          <p:cNvSpPr>
            <a:spLocks noGrp="1"/>
          </p:cNvSpPr>
          <p:nvPr>
            <p:ph type="body" sz="quarter" idx="3"/>
          </p:nvPr>
        </p:nvSpPr>
        <p:spPr>
          <a:xfrm>
            <a:off x="701676"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24">
            <a:extLst>
              <a:ext uri="{FF2B5EF4-FFF2-40B4-BE49-F238E27FC236}">
                <a16:creationId xmlns:a16="http://schemas.microsoft.com/office/drawing/2014/main" id="{089E4AFB-44C9-3941-9EFD-0F8219FA48F5}"/>
              </a:ext>
            </a:extLst>
          </p:cNvPr>
          <p:cNvSpPr>
            <a:spLocks noGrp="1"/>
          </p:cNvSpPr>
          <p:nvPr>
            <p:ph type="dt" idx="1"/>
          </p:nvPr>
        </p:nvSpPr>
        <p:spPr>
          <a:xfrm>
            <a:off x="3978275" y="1"/>
            <a:ext cx="3043238" cy="466725"/>
          </a:xfrm>
          <a:prstGeom prst="rect">
            <a:avLst/>
          </a:prstGeom>
        </p:spPr>
        <p:txBody>
          <a:bodyPr vert="horz" lIns="91440" tIns="45720" rIns="91440" bIns="45720" rtlCol="0"/>
          <a:lstStyle>
            <a:lvl1pPr algn="r">
              <a:defRPr sz="1200"/>
            </a:lvl1pPr>
          </a:lstStyle>
          <a:p>
            <a:fld id="{76052FF9-2A45-F143-A9E3-2C98D6266DD3}" type="datetimeFigureOut">
              <a:rPr lang="en-US" smtClean="0"/>
              <a:t>6/15/2021</a:t>
            </a:fld>
            <a:endParaRPr lang="en-US"/>
          </a:p>
        </p:txBody>
      </p:sp>
    </p:spTree>
    <p:extLst>
      <p:ext uri="{BB962C8B-B14F-4D97-AF65-F5344CB8AC3E}">
        <p14:creationId xmlns:p14="http://schemas.microsoft.com/office/powerpoint/2010/main" val="3382299678"/>
      </p:ext>
    </p:extLst>
  </p:cSld>
  <p:clrMap bg1="lt1" tx1="dk1" bg2="lt2" tx2="dk2" accent1="accent1" accent2="accent2" accent3="accent3" accent4="accent4" accent5="accent5" accent6="accent6" hlink="hlink" folHlink="folHlink"/>
  <p:hf dt="0"/>
  <p:notesStyle>
    <a:lvl1pPr marL="1174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1pPr>
    <a:lvl2pPr marL="228600" indent="-11112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3pPr>
    <a:lvl4pPr marL="512763" indent="-166688"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4pPr>
    <a:lvl5pPr marL="630238" indent="-117475" algn="l" defTabSz="914400" rtl="0" eaLnBrk="1" latinLnBrk="0" hangingPunct="1">
      <a:spcBef>
        <a:spcPts val="400"/>
      </a:spcBef>
      <a:buSzPct val="75000"/>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EB83-E0EC-418B-9E86-B69239C3C61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1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12</a:t>
            </a:fld>
            <a:endParaRPr lang="en-US"/>
          </a:p>
        </p:txBody>
      </p:sp>
    </p:spTree>
    <p:extLst>
      <p:ext uri="{BB962C8B-B14F-4D97-AF65-F5344CB8AC3E}">
        <p14:creationId xmlns:p14="http://schemas.microsoft.com/office/powerpoint/2010/main" val="393341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13</a:t>
            </a:fld>
            <a:endParaRPr lang="en-US"/>
          </a:p>
        </p:txBody>
      </p:sp>
    </p:spTree>
    <p:extLst>
      <p:ext uri="{BB962C8B-B14F-4D97-AF65-F5344CB8AC3E}">
        <p14:creationId xmlns:p14="http://schemas.microsoft.com/office/powerpoint/2010/main" val="62894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14</a:t>
            </a:fld>
            <a:endParaRPr lang="en-US"/>
          </a:p>
        </p:txBody>
      </p:sp>
    </p:spTree>
    <p:extLst>
      <p:ext uri="{BB962C8B-B14F-4D97-AF65-F5344CB8AC3E}">
        <p14:creationId xmlns:p14="http://schemas.microsoft.com/office/powerpoint/2010/main" val="2776910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15</a:t>
            </a:fld>
            <a:endParaRPr lang="en-US"/>
          </a:p>
        </p:txBody>
      </p:sp>
    </p:spTree>
    <p:extLst>
      <p:ext uri="{BB962C8B-B14F-4D97-AF65-F5344CB8AC3E}">
        <p14:creationId xmlns:p14="http://schemas.microsoft.com/office/powerpoint/2010/main" val="81420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16</a:t>
            </a:fld>
            <a:endParaRPr lang="en-US"/>
          </a:p>
        </p:txBody>
      </p:sp>
    </p:spTree>
    <p:extLst>
      <p:ext uri="{BB962C8B-B14F-4D97-AF65-F5344CB8AC3E}">
        <p14:creationId xmlns:p14="http://schemas.microsoft.com/office/powerpoint/2010/main" val="86106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17</a:t>
            </a:fld>
            <a:endParaRPr lang="en-US"/>
          </a:p>
        </p:txBody>
      </p:sp>
    </p:spTree>
    <p:extLst>
      <p:ext uri="{BB962C8B-B14F-4D97-AF65-F5344CB8AC3E}">
        <p14:creationId xmlns:p14="http://schemas.microsoft.com/office/powerpoint/2010/main" val="58579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18</a:t>
            </a:fld>
            <a:endParaRPr lang="en-US"/>
          </a:p>
        </p:txBody>
      </p:sp>
    </p:spTree>
    <p:extLst>
      <p:ext uri="{BB962C8B-B14F-4D97-AF65-F5344CB8AC3E}">
        <p14:creationId xmlns:p14="http://schemas.microsoft.com/office/powerpoint/2010/main" val="90654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19</a:t>
            </a:fld>
            <a:endParaRPr lang="en-US"/>
          </a:p>
        </p:txBody>
      </p:sp>
    </p:spTree>
    <p:extLst>
      <p:ext uri="{BB962C8B-B14F-4D97-AF65-F5344CB8AC3E}">
        <p14:creationId xmlns:p14="http://schemas.microsoft.com/office/powerpoint/2010/main" val="3889809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20</a:t>
            </a:fld>
            <a:endParaRPr lang="en-US"/>
          </a:p>
        </p:txBody>
      </p:sp>
    </p:spTree>
    <p:extLst>
      <p:ext uri="{BB962C8B-B14F-4D97-AF65-F5344CB8AC3E}">
        <p14:creationId xmlns:p14="http://schemas.microsoft.com/office/powerpoint/2010/main" val="184339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21</a:t>
            </a:fld>
            <a:endParaRPr lang="en-US"/>
          </a:p>
        </p:txBody>
      </p:sp>
    </p:spTree>
    <p:extLst>
      <p:ext uri="{BB962C8B-B14F-4D97-AF65-F5344CB8AC3E}">
        <p14:creationId xmlns:p14="http://schemas.microsoft.com/office/powerpoint/2010/main" val="374259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cap="flat">
            <a:round/>
            <a:headEnd type="none" w="med" len="med"/>
            <a:tailEnd type="none" w="med" len="med"/>
          </a:ln>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vi-VN" dirty="0"/>
              <a:t>Slide </a:t>
            </a:r>
            <a:r>
              <a:rPr lang="en-US" altLang="vi-VN" dirty="0" err="1"/>
              <a:t>cũ</a:t>
            </a:r>
            <a:endParaRPr lang="cs-CZ" altLang="vi-VN" dirty="0"/>
          </a:p>
        </p:txBody>
      </p:sp>
      <p:sp>
        <p:nvSpPr>
          <p:cNvPr id="19460" name="Slide Number Placeholder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round/>
                <a:headEnd/>
                <a:tailEnd/>
              </a14:hiddenLine>
            </a:ext>
          </a:extLst>
        </p:spPr>
        <p:txBody>
          <a:bodyPr anchor="t"/>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9C1EB4-6468-487F-A3B0-826B099CA20B}" type="slidenum">
              <a:rPr kumimoji="0" lang="en-CA" altLang="vi-VN"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CA" altLang="vi-VN" sz="12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863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Slide cũ</a:t>
            </a:r>
            <a:endParaRPr lang="vi-VN"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401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24</a:t>
            </a:fld>
            <a:endParaRPr lang="en-US"/>
          </a:p>
        </p:txBody>
      </p:sp>
    </p:spTree>
    <p:extLst>
      <p:ext uri="{BB962C8B-B14F-4D97-AF65-F5344CB8AC3E}">
        <p14:creationId xmlns:p14="http://schemas.microsoft.com/office/powerpoint/2010/main" val="431000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25</a:t>
            </a:fld>
            <a:endParaRPr lang="en-US"/>
          </a:p>
        </p:txBody>
      </p:sp>
    </p:spTree>
    <p:extLst>
      <p:ext uri="{BB962C8B-B14F-4D97-AF65-F5344CB8AC3E}">
        <p14:creationId xmlns:p14="http://schemas.microsoft.com/office/powerpoint/2010/main" val="889325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26</a:t>
            </a:fld>
            <a:endParaRPr lang="en-US"/>
          </a:p>
        </p:txBody>
      </p:sp>
    </p:spTree>
    <p:extLst>
      <p:ext uri="{BB962C8B-B14F-4D97-AF65-F5344CB8AC3E}">
        <p14:creationId xmlns:p14="http://schemas.microsoft.com/office/powerpoint/2010/main" val="2197110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27</a:t>
            </a:fld>
            <a:endParaRPr lang="en-US"/>
          </a:p>
        </p:txBody>
      </p:sp>
    </p:spTree>
    <p:extLst>
      <p:ext uri="{BB962C8B-B14F-4D97-AF65-F5344CB8AC3E}">
        <p14:creationId xmlns:p14="http://schemas.microsoft.com/office/powerpoint/2010/main" val="177210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28</a:t>
            </a:fld>
            <a:endParaRPr lang="en-US"/>
          </a:p>
        </p:txBody>
      </p:sp>
    </p:spTree>
    <p:extLst>
      <p:ext uri="{BB962C8B-B14F-4D97-AF65-F5344CB8AC3E}">
        <p14:creationId xmlns:p14="http://schemas.microsoft.com/office/powerpoint/2010/main" val="382340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29</a:t>
            </a:fld>
            <a:endParaRPr lang="en-US"/>
          </a:p>
        </p:txBody>
      </p:sp>
    </p:spTree>
    <p:extLst>
      <p:ext uri="{BB962C8B-B14F-4D97-AF65-F5344CB8AC3E}">
        <p14:creationId xmlns:p14="http://schemas.microsoft.com/office/powerpoint/2010/main" val="495871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30</a:t>
            </a:fld>
            <a:endParaRPr lang="en-US"/>
          </a:p>
        </p:txBody>
      </p:sp>
    </p:spTree>
    <p:extLst>
      <p:ext uri="{BB962C8B-B14F-4D97-AF65-F5344CB8AC3E}">
        <p14:creationId xmlns:p14="http://schemas.microsoft.com/office/powerpoint/2010/main" val="2246766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31</a:t>
            </a:fld>
            <a:endParaRPr lang="en-US"/>
          </a:p>
        </p:txBody>
      </p:sp>
    </p:spTree>
    <p:extLst>
      <p:ext uri="{BB962C8B-B14F-4D97-AF65-F5344CB8AC3E}">
        <p14:creationId xmlns:p14="http://schemas.microsoft.com/office/powerpoint/2010/main" val="4223261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32</a:t>
            </a:fld>
            <a:endParaRPr lang="en-US"/>
          </a:p>
        </p:txBody>
      </p:sp>
    </p:spTree>
    <p:extLst>
      <p:ext uri="{BB962C8B-B14F-4D97-AF65-F5344CB8AC3E}">
        <p14:creationId xmlns:p14="http://schemas.microsoft.com/office/powerpoint/2010/main" val="299947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cap="flat">
            <a:round/>
            <a:headEnd type="none" w="med" len="med"/>
            <a:tailEnd type="none" w="med" len="med"/>
          </a:ln>
        </p:spPr>
      </p:sp>
      <p:sp>
        <p:nvSpPr>
          <p:cNvPr id="23555" name="Notes Placeholder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de-DE" altLang="vi-VN" dirty="0"/>
              <a:t>Slide cũ</a:t>
            </a:r>
            <a:endParaRPr lang="cs-CZ" altLang="vi-VN" dirty="0"/>
          </a:p>
        </p:txBody>
      </p:sp>
      <p:sp>
        <p:nvSpPr>
          <p:cNvPr id="23556" name="Slide Number Placeholder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round/>
                <a:headEnd/>
                <a:tailEnd/>
              </a14:hiddenLine>
            </a:ext>
          </a:extLst>
        </p:spPr>
        <p:txBody>
          <a:bodyPr anchor="t"/>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76EF6-25CB-406B-B1F8-0BD53C7634E7}" type="slidenum">
              <a:rPr kumimoji="0" lang="en-CA" altLang="vi-VN"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A" altLang="vi-VN" sz="12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372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33</a:t>
            </a:fld>
            <a:endParaRPr lang="en-US"/>
          </a:p>
        </p:txBody>
      </p:sp>
    </p:spTree>
    <p:extLst>
      <p:ext uri="{BB962C8B-B14F-4D97-AF65-F5344CB8AC3E}">
        <p14:creationId xmlns:p14="http://schemas.microsoft.com/office/powerpoint/2010/main" val="873353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34</a:t>
            </a:fld>
            <a:endParaRPr lang="en-US"/>
          </a:p>
        </p:txBody>
      </p:sp>
    </p:spTree>
    <p:extLst>
      <p:ext uri="{BB962C8B-B14F-4D97-AF65-F5344CB8AC3E}">
        <p14:creationId xmlns:p14="http://schemas.microsoft.com/office/powerpoint/2010/main" val="3081556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35</a:t>
            </a:fld>
            <a:endParaRPr lang="en-US"/>
          </a:p>
        </p:txBody>
      </p:sp>
    </p:spTree>
    <p:extLst>
      <p:ext uri="{BB962C8B-B14F-4D97-AF65-F5344CB8AC3E}">
        <p14:creationId xmlns:p14="http://schemas.microsoft.com/office/powerpoint/2010/main" val="10084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36</a:t>
            </a:fld>
            <a:endParaRPr lang="en-US"/>
          </a:p>
        </p:txBody>
      </p:sp>
    </p:spTree>
    <p:extLst>
      <p:ext uri="{BB962C8B-B14F-4D97-AF65-F5344CB8AC3E}">
        <p14:creationId xmlns:p14="http://schemas.microsoft.com/office/powerpoint/2010/main" val="833378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37</a:t>
            </a:fld>
            <a:endParaRPr lang="en-US"/>
          </a:p>
        </p:txBody>
      </p:sp>
    </p:spTree>
    <p:extLst>
      <p:ext uri="{BB962C8B-B14F-4D97-AF65-F5344CB8AC3E}">
        <p14:creationId xmlns:p14="http://schemas.microsoft.com/office/powerpoint/2010/main" val="2425701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38</a:t>
            </a:fld>
            <a:endParaRPr lang="en-US"/>
          </a:p>
        </p:txBody>
      </p:sp>
    </p:spTree>
    <p:extLst>
      <p:ext uri="{BB962C8B-B14F-4D97-AF65-F5344CB8AC3E}">
        <p14:creationId xmlns:p14="http://schemas.microsoft.com/office/powerpoint/2010/main" val="2739554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39</a:t>
            </a:fld>
            <a:endParaRPr lang="en-US"/>
          </a:p>
        </p:txBody>
      </p:sp>
    </p:spTree>
    <p:extLst>
      <p:ext uri="{BB962C8B-B14F-4D97-AF65-F5344CB8AC3E}">
        <p14:creationId xmlns:p14="http://schemas.microsoft.com/office/powerpoint/2010/main" val="758639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4958EB83-E0EC-418B-9E86-B69239C3C61F}" type="slidenum">
              <a:rPr lang="en-CA" smtClean="0"/>
              <a:t>40</a:t>
            </a:fld>
            <a:endParaRPr lang="en-CA" dirty="0"/>
          </a:p>
        </p:txBody>
      </p:sp>
    </p:spTree>
    <p:extLst>
      <p:ext uri="{BB962C8B-B14F-4D97-AF65-F5344CB8AC3E}">
        <p14:creationId xmlns:p14="http://schemas.microsoft.com/office/powerpoint/2010/main" val="989399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4958EB83-E0EC-418B-9E86-B69239C3C61F}" type="slidenum">
              <a:rPr lang="en-CA" smtClean="0"/>
              <a:t>41</a:t>
            </a:fld>
            <a:endParaRPr lang="en-CA" dirty="0"/>
          </a:p>
        </p:txBody>
      </p:sp>
    </p:spTree>
    <p:extLst>
      <p:ext uri="{BB962C8B-B14F-4D97-AF65-F5344CB8AC3E}">
        <p14:creationId xmlns:p14="http://schemas.microsoft.com/office/powerpoint/2010/main" val="967736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4958EB83-E0EC-418B-9E86-B69239C3C61F}" type="slidenum">
              <a:rPr lang="en-CA" smtClean="0"/>
              <a:t>42</a:t>
            </a:fld>
            <a:endParaRPr lang="en-CA" dirty="0"/>
          </a:p>
        </p:txBody>
      </p:sp>
    </p:spTree>
    <p:extLst>
      <p:ext uri="{BB962C8B-B14F-4D97-AF65-F5344CB8AC3E}">
        <p14:creationId xmlns:p14="http://schemas.microsoft.com/office/powerpoint/2010/main" val="312250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cap="flat">
            <a:round/>
            <a:headEnd type="none" w="med" len="med"/>
            <a:tailEnd type="none" w="med" len="med"/>
          </a:ln>
        </p:spPr>
      </p:sp>
      <p:sp>
        <p:nvSpPr>
          <p:cNvPr id="23555" name="Notes Placeholder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de-DE" altLang="vi-VN" dirty="0"/>
              <a:t>Slide cũ</a:t>
            </a:r>
            <a:endParaRPr lang="cs-CZ" altLang="vi-VN" dirty="0"/>
          </a:p>
        </p:txBody>
      </p:sp>
      <p:sp>
        <p:nvSpPr>
          <p:cNvPr id="23556" name="Slide Number Placeholder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round/>
                <a:headEnd/>
                <a:tailEnd/>
              </a14:hiddenLine>
            </a:ext>
          </a:extLst>
        </p:spPr>
        <p:txBody>
          <a:bodyPr anchor="t"/>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76EF6-25CB-406B-B1F8-0BD53C7634E7}" type="slidenum">
              <a:rPr kumimoji="0" lang="en-CA" altLang="vi-VN"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CA" altLang="vi-VN" sz="12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238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43</a:t>
            </a:fld>
            <a:endParaRPr lang="en-US"/>
          </a:p>
        </p:txBody>
      </p:sp>
    </p:spTree>
    <p:extLst>
      <p:ext uri="{BB962C8B-B14F-4D97-AF65-F5344CB8AC3E}">
        <p14:creationId xmlns:p14="http://schemas.microsoft.com/office/powerpoint/2010/main" val="78209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cap="flat">
            <a:round/>
            <a:headEnd type="none" w="med" len="med"/>
            <a:tailEnd type="none" w="med" len="med"/>
          </a:ln>
        </p:spPr>
      </p:sp>
      <p:sp>
        <p:nvSpPr>
          <p:cNvPr id="23555" name="Notes Placeholder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de-DE" altLang="vi-VN" dirty="0"/>
              <a:t>Slide cũ</a:t>
            </a:r>
            <a:endParaRPr lang="cs-CZ" altLang="vi-VN" dirty="0"/>
          </a:p>
        </p:txBody>
      </p:sp>
      <p:sp>
        <p:nvSpPr>
          <p:cNvPr id="23556" name="Slide Number Placeholder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round/>
                <a:headEnd/>
                <a:tailEnd/>
              </a14:hiddenLine>
            </a:ext>
          </a:extLst>
        </p:spPr>
        <p:txBody>
          <a:bodyPr anchor="t"/>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76EF6-25CB-406B-B1F8-0BD53C7634E7}" type="slidenum">
              <a:rPr kumimoji="0" lang="en-CA" altLang="vi-VN"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CA" altLang="vi-VN" sz="12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225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cap="flat">
            <a:round/>
            <a:headEnd type="none" w="med" len="med"/>
            <a:tailEnd type="none" w="med" len="med"/>
          </a:ln>
        </p:spPr>
      </p:sp>
      <p:sp>
        <p:nvSpPr>
          <p:cNvPr id="23555" name="Notes Placeholder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de-DE" altLang="vi-VN" dirty="0"/>
              <a:t>Slide cũ</a:t>
            </a:r>
            <a:endParaRPr lang="cs-CZ" altLang="vi-VN" dirty="0"/>
          </a:p>
        </p:txBody>
      </p:sp>
      <p:sp>
        <p:nvSpPr>
          <p:cNvPr id="23556" name="Slide Number Placeholder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round/>
                <a:headEnd/>
                <a:tailEnd/>
              </a14:hiddenLine>
            </a:ext>
          </a:extLst>
        </p:spPr>
        <p:txBody>
          <a:bodyPr anchor="t"/>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76EF6-25CB-406B-B1F8-0BD53C7634E7}" type="slidenum">
              <a:rPr kumimoji="0" lang="en-CA" altLang="vi-VN"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CA" altLang="vi-VN" sz="12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960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Slide cũ</a:t>
            </a:r>
            <a:endParaRPr lang="vi-VN"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7C527-D302-0D4C-8820-8247C93BFD8D}" type="slidenum">
              <a:rPr kumimoji="0" lang="en-US" sz="1200" b="0" i="0" u="none" strike="noStrike" kern="1200" cap="none" spc="0" normalizeH="0" baseline="0" noProof="0" smtClean="0">
                <a:ln>
                  <a:noFill/>
                </a:ln>
                <a:solidFill>
                  <a:srgbClr val="2B3A4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671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9</a:t>
            </a:fld>
            <a:endParaRPr lang="en-US"/>
          </a:p>
        </p:txBody>
      </p:sp>
    </p:spTree>
    <p:extLst>
      <p:ext uri="{BB962C8B-B14F-4D97-AF65-F5344CB8AC3E}">
        <p14:creationId xmlns:p14="http://schemas.microsoft.com/office/powerpoint/2010/main" val="209384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s-ES" dirty="0"/>
              <a:t>Cómo registrar el centro/hospital como coordinador local (</a:t>
            </a:r>
            <a:r>
              <a:rPr lang="es-ES" dirty="0" err="1"/>
              <a:t>slides</a:t>
            </a:r>
            <a:r>
              <a:rPr lang="es-ES" dirty="0"/>
              <a:t> 4 &amp; 5)</a:t>
            </a:r>
          </a:p>
          <a:p>
            <a:pPr>
              <a:buFont typeface="Wingdings" panose="05000000000000000000" pitchFamily="2" charset="2"/>
              <a:buChar char="Ø"/>
            </a:pPr>
            <a:r>
              <a:rPr lang="es-ES" dirty="0"/>
              <a:t> Cómo registrar un usuario en el centro/hospital registrado (</a:t>
            </a:r>
            <a:r>
              <a:rPr lang="es-ES" dirty="0" err="1"/>
              <a:t>slide</a:t>
            </a:r>
            <a:r>
              <a:rPr lang="es-ES" dirty="0"/>
              <a:t> 7)</a:t>
            </a:r>
          </a:p>
          <a:p>
            <a:pPr>
              <a:buFont typeface="Wingdings" panose="05000000000000000000" pitchFamily="2" charset="2"/>
              <a:buChar char="Ø"/>
            </a:pPr>
            <a:r>
              <a:rPr lang="es-ES" dirty="0"/>
              <a:t>Cómo inicia sesión un coordinador local/usuario en el centro/hospital (</a:t>
            </a:r>
            <a:r>
              <a:rPr lang="es-ES" dirty="0" err="1"/>
              <a:t>slide</a:t>
            </a:r>
            <a:r>
              <a:rPr lang="es-ES" dirty="0"/>
              <a:t> 9)</a:t>
            </a:r>
          </a:p>
          <a:p>
            <a:pPr>
              <a:buFont typeface="Wingdings" panose="05000000000000000000" pitchFamily="2" charset="2"/>
              <a:buChar char="Ø"/>
            </a:pPr>
            <a:r>
              <a:rPr lang="es-ES" dirty="0"/>
              <a:t>Cómo registrar un paciente nuevo (</a:t>
            </a:r>
            <a:r>
              <a:rPr lang="es-ES" dirty="0" err="1"/>
              <a:t>slides</a:t>
            </a:r>
            <a:r>
              <a:rPr lang="es-ES" dirty="0"/>
              <a:t> 11 - 13)</a:t>
            </a:r>
          </a:p>
          <a:p>
            <a:pPr>
              <a:buFont typeface="Wingdings" panose="05000000000000000000" pitchFamily="2" charset="2"/>
              <a:buChar char="Ø"/>
            </a:pPr>
            <a:r>
              <a:rPr lang="es-ES" dirty="0"/>
              <a:t>Uso del panel de control para monitorear el desempeño del centro/hospital (</a:t>
            </a:r>
            <a:r>
              <a:rPr lang="es-ES" dirty="0" err="1"/>
              <a:t>slides</a:t>
            </a:r>
            <a:r>
              <a:rPr lang="es-ES" dirty="0"/>
              <a:t> 15 - 18)</a:t>
            </a:r>
          </a:p>
          <a:p>
            <a:pPr>
              <a:buFont typeface="Wingdings" panose="05000000000000000000" pitchFamily="2" charset="2"/>
              <a:buChar char="Ø"/>
            </a:pPr>
            <a:r>
              <a:rPr lang="es-ES" dirty="0"/>
              <a:t>Cómo utilizar la función de descarga y descargar informes (</a:t>
            </a:r>
            <a:r>
              <a:rPr lang="es-ES" dirty="0" err="1"/>
              <a:t>slides</a:t>
            </a:r>
            <a:r>
              <a:rPr lang="es-ES" dirty="0"/>
              <a:t> 20 - 22)</a:t>
            </a:r>
          </a:p>
          <a:p>
            <a:pPr>
              <a:buFont typeface="Wingdings" panose="05000000000000000000" pitchFamily="2" charset="2"/>
              <a:buChar char="Ø"/>
            </a:pPr>
            <a:r>
              <a:rPr lang="es-ES" dirty="0"/>
              <a:t>Monitoreo de las tendencias en la calidad de atención de accidentes cerebrovasculares (</a:t>
            </a:r>
            <a:r>
              <a:rPr lang="es-ES" dirty="0" err="1"/>
              <a:t>slides</a:t>
            </a:r>
            <a:r>
              <a:rPr lang="es-ES" dirty="0"/>
              <a:t> 24 &amp; 25)</a:t>
            </a:r>
          </a:p>
          <a:p>
            <a:pPr>
              <a:buFont typeface="Wingdings" panose="05000000000000000000" pitchFamily="2" charset="2"/>
              <a:buChar char="Ø"/>
            </a:pPr>
            <a:r>
              <a:rPr lang="es-ES" dirty="0"/>
              <a:t>Uso del RES-Q para recibir los premios </a:t>
            </a:r>
            <a:r>
              <a:rPr lang="es-ES" dirty="0" err="1"/>
              <a:t>Angels</a:t>
            </a:r>
            <a:r>
              <a:rPr lang="es-ES" dirty="0"/>
              <a:t> de la WSO/ ESO (</a:t>
            </a:r>
            <a:r>
              <a:rPr lang="es-ES" dirty="0" err="1"/>
              <a:t>slides</a:t>
            </a:r>
            <a:r>
              <a:rPr lang="es-ES" dirty="0"/>
              <a:t> 27 - 30)</a:t>
            </a:r>
          </a:p>
          <a:p>
            <a:pPr>
              <a:buFont typeface="Wingdings" panose="05000000000000000000" pitchFamily="2" charset="2"/>
              <a:buChar char="Ø"/>
            </a:pPr>
            <a:r>
              <a:rPr lang="es-ES" dirty="0"/>
              <a:t>Políticas del RES-Q que incluyen uso compartido de datos/privacidad de datos (</a:t>
            </a:r>
            <a:r>
              <a:rPr lang="es-ES" dirty="0" err="1"/>
              <a:t>slides</a:t>
            </a:r>
            <a:r>
              <a:rPr lang="es-ES" dirty="0"/>
              <a:t> 32 - 34)</a:t>
            </a:r>
          </a:p>
          <a:p>
            <a:pPr>
              <a:buFont typeface="Wingdings" panose="05000000000000000000" pitchFamily="2" charset="2"/>
              <a:buChar char="Ø"/>
            </a:pPr>
            <a:r>
              <a:rPr lang="es-ES" dirty="0"/>
              <a:t>Equipo y contacto del RES-Q (</a:t>
            </a:r>
            <a:r>
              <a:rPr lang="es-ES" dirty="0" err="1"/>
              <a:t>slide</a:t>
            </a:r>
            <a:r>
              <a:rPr lang="es-ES" dirty="0"/>
              <a:t> 36)</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57C527-D302-0D4C-8820-8247C93BFD8D}" type="slidenum">
              <a:rPr lang="en-US" smtClean="0"/>
              <a:t>10</a:t>
            </a:fld>
            <a:endParaRPr lang="en-US"/>
          </a:p>
        </p:txBody>
      </p:sp>
    </p:spTree>
    <p:extLst>
      <p:ext uri="{BB962C8B-B14F-4D97-AF65-F5344CB8AC3E}">
        <p14:creationId xmlns:p14="http://schemas.microsoft.com/office/powerpoint/2010/main" val="6672633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White - IQVIA">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5B177-9AEB-418D-98F9-90EEFAC5A2B8}"/>
              </a:ext>
            </a:extLst>
          </p:cNvPr>
          <p:cNvSpPr/>
          <p:nvPr userDrawn="1"/>
        </p:nvSpPr>
        <p:spPr>
          <a:xfrm>
            <a:off x="0" y="0"/>
            <a:ext cx="10007912" cy="6857999"/>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64" name="Text Placeholder 21">
            <a:extLst>
              <a:ext uri="{FF2B5EF4-FFF2-40B4-BE49-F238E27FC236}">
                <a16:creationId xmlns:a16="http://schemas.microsoft.com/office/drawing/2014/main" id="{098CCE30-6B5A-4DFB-97B5-AF5CCDE0C848}"/>
              </a:ext>
            </a:extLst>
          </p:cNvPr>
          <p:cNvSpPr>
            <a:spLocks noGrp="1"/>
          </p:cNvSpPr>
          <p:nvPr userDrawn="1">
            <p:ph type="body" sz="quarter" idx="10" hasCustomPrompt="1"/>
          </p:nvPr>
        </p:nvSpPr>
        <p:spPr>
          <a:xfrm>
            <a:off x="743329" y="3681765"/>
            <a:ext cx="6349838" cy="1195801"/>
          </a:xfrm>
          <a:prstGeom prst="rect">
            <a:avLst/>
          </a:prstGeom>
        </p:spPr>
        <p:txBody>
          <a:bodyPr>
            <a:noAutofit/>
          </a:bodyPr>
          <a:lstStyle>
            <a:lvl1pPr marL="0" indent="0" algn="l">
              <a:lnSpc>
                <a:spcPct val="100000"/>
              </a:lnSpc>
              <a:spcBef>
                <a:spcPts val="0"/>
              </a:spcBef>
              <a:buNone/>
              <a:defRPr sz="2400" b="0" i="1">
                <a:solidFill>
                  <a:schemeClr val="tx1"/>
                </a:solidFill>
              </a:defRPr>
            </a:lvl1pPr>
          </a:lstStyle>
          <a:p>
            <a:pPr lvl="0"/>
            <a:r>
              <a:rPr lang="en-US" dirty="0"/>
              <a:t>Subheads are 24pt Arial Italic sentence case and can be 2 lines.</a:t>
            </a:r>
          </a:p>
        </p:txBody>
      </p:sp>
      <p:sp>
        <p:nvSpPr>
          <p:cNvPr id="70" name="Title 1">
            <a:extLst>
              <a:ext uri="{FF2B5EF4-FFF2-40B4-BE49-F238E27FC236}">
                <a16:creationId xmlns:a16="http://schemas.microsoft.com/office/drawing/2014/main" id="{184C4A24-4E36-49F8-AE34-FEFD57A98171}"/>
              </a:ext>
            </a:extLst>
          </p:cNvPr>
          <p:cNvSpPr>
            <a:spLocks noGrp="1"/>
          </p:cNvSpPr>
          <p:nvPr userDrawn="1">
            <p:ph type="ctrTitle" hasCustomPrompt="1"/>
          </p:nvPr>
        </p:nvSpPr>
        <p:spPr>
          <a:xfrm>
            <a:off x="743330" y="1271573"/>
            <a:ext cx="7921554" cy="2242315"/>
          </a:xfrm>
          <a:prstGeom prst="rect">
            <a:avLst/>
          </a:prstGeom>
        </p:spPr>
        <p:txBody>
          <a:bodyPr anchor="b" anchorCtr="0"/>
          <a:lstStyle>
            <a:lvl1pPr algn="l">
              <a:lnSpc>
                <a:spcPct val="100000"/>
              </a:lnSpc>
              <a:defRPr sz="3600" b="1" i="0" baseline="0">
                <a:solidFill>
                  <a:schemeClr val="accent1"/>
                </a:solidFill>
              </a:defRPr>
            </a:lvl1pPr>
          </a:lstStyle>
          <a:p>
            <a:r>
              <a:rPr lang="en-US" dirty="0"/>
              <a:t>Headline 36pt Arial Bold Title Case Should Be No More Than 2 Lines</a:t>
            </a:r>
          </a:p>
        </p:txBody>
      </p:sp>
      <p:sp>
        <p:nvSpPr>
          <p:cNvPr id="71" name="Subtitle 2">
            <a:extLst>
              <a:ext uri="{FF2B5EF4-FFF2-40B4-BE49-F238E27FC236}">
                <a16:creationId xmlns:a16="http://schemas.microsoft.com/office/drawing/2014/main" id="{0E82B801-11C9-4FD7-9D6A-B8DAA2120461}"/>
              </a:ext>
            </a:extLst>
          </p:cNvPr>
          <p:cNvSpPr>
            <a:spLocks noGrp="1"/>
          </p:cNvSpPr>
          <p:nvPr userDrawn="1">
            <p:ph type="subTitle" idx="1" hasCustomPrompt="1"/>
          </p:nvPr>
        </p:nvSpPr>
        <p:spPr>
          <a:xfrm>
            <a:off x="743329" y="5518464"/>
            <a:ext cx="6349838" cy="669272"/>
          </a:xfrm>
          <a:prstGeom prst="rect">
            <a:avLst/>
          </a:prstGeom>
        </p:spPr>
        <p:txBody>
          <a:bodyPr>
            <a:noAutofit/>
          </a:bodyPr>
          <a:lstStyle>
            <a:lvl1pPr marL="0" indent="0" algn="l">
              <a:lnSpc>
                <a:spcPct val="100000"/>
              </a:lnSpc>
              <a:spcBef>
                <a:spcPts val="200"/>
              </a:spcBef>
              <a:buNone/>
              <a:defRPr sz="160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 First Last Name, Title 16pt Arial</a:t>
            </a:r>
          </a:p>
        </p:txBody>
      </p:sp>
      <p:pic>
        <p:nvPicPr>
          <p:cNvPr id="54" name="Picture 53">
            <a:extLst>
              <a:ext uri="{FF2B5EF4-FFF2-40B4-BE49-F238E27FC236}">
                <a16:creationId xmlns:a16="http://schemas.microsoft.com/office/drawing/2014/main" id="{C825CBB6-C1D6-4B0E-B3D8-12A50F417EC4}"/>
              </a:ext>
            </a:extLst>
          </p:cNvPr>
          <p:cNvPicPr>
            <a:picLocks noChangeAspect="1"/>
          </p:cNvPicPr>
          <p:nvPr userDrawn="1"/>
        </p:nvPicPr>
        <p:blipFill rotWithShape="1">
          <a:blip r:embed="rId2"/>
          <a:srcRect t="15883" b="25954"/>
          <a:stretch/>
        </p:blipFill>
        <p:spPr>
          <a:xfrm>
            <a:off x="10465665" y="5371458"/>
            <a:ext cx="1322038" cy="779278"/>
          </a:xfrm>
          <a:prstGeom prst="rect">
            <a:avLst/>
          </a:prstGeom>
        </p:spPr>
      </p:pic>
      <p:pic>
        <p:nvPicPr>
          <p:cNvPr id="55" name="Picture 54">
            <a:extLst>
              <a:ext uri="{FF2B5EF4-FFF2-40B4-BE49-F238E27FC236}">
                <a16:creationId xmlns:a16="http://schemas.microsoft.com/office/drawing/2014/main" id="{9AFC5C75-044C-4BAB-988B-4DB450A961A4}"/>
              </a:ext>
            </a:extLst>
          </p:cNvPr>
          <p:cNvPicPr>
            <a:picLocks noChangeAspect="1"/>
          </p:cNvPicPr>
          <p:nvPr userDrawn="1"/>
        </p:nvPicPr>
        <p:blipFill>
          <a:blip r:embed="rId3"/>
          <a:srcRect/>
          <a:stretch/>
        </p:blipFill>
        <p:spPr>
          <a:xfrm>
            <a:off x="10565171" y="2936213"/>
            <a:ext cx="1123028" cy="896548"/>
          </a:xfrm>
          <a:prstGeom prst="rect">
            <a:avLst/>
          </a:prstGeom>
        </p:spPr>
      </p:pic>
      <p:pic>
        <p:nvPicPr>
          <p:cNvPr id="56" name="Picture 55">
            <a:extLst>
              <a:ext uri="{FF2B5EF4-FFF2-40B4-BE49-F238E27FC236}">
                <a16:creationId xmlns:a16="http://schemas.microsoft.com/office/drawing/2014/main" id="{D556BBC6-A576-4621-897C-D8F9DF28B78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19122" y="1492074"/>
            <a:ext cx="1215124" cy="1006816"/>
          </a:xfrm>
          <a:prstGeom prst="rect">
            <a:avLst/>
          </a:prstGeom>
        </p:spPr>
      </p:pic>
      <p:pic>
        <p:nvPicPr>
          <p:cNvPr id="8" name="Picture 7" descr="Logo&#10;&#10;Description automatically generated">
            <a:extLst>
              <a:ext uri="{FF2B5EF4-FFF2-40B4-BE49-F238E27FC236}">
                <a16:creationId xmlns:a16="http://schemas.microsoft.com/office/drawing/2014/main" id="{669329B3-1A1B-445A-8470-C32AFC5A9675}"/>
              </a:ext>
            </a:extLst>
          </p:cNvPr>
          <p:cNvPicPr>
            <a:picLocks noChangeAspect="1"/>
          </p:cNvPicPr>
          <p:nvPr userDrawn="1"/>
        </p:nvPicPr>
        <p:blipFill>
          <a:blip r:embed="rId6"/>
          <a:stretch>
            <a:fillRect/>
          </a:stretch>
        </p:blipFill>
        <p:spPr>
          <a:xfrm>
            <a:off x="10465665" y="4270084"/>
            <a:ext cx="1322038" cy="664050"/>
          </a:xfrm>
          <a:prstGeom prst="rect">
            <a:avLst/>
          </a:prstGeom>
        </p:spPr>
      </p:pic>
      <p:pic>
        <p:nvPicPr>
          <p:cNvPr id="87" name="Picture 86" descr="A picture containing text&#10;&#10;Description automatically generated">
            <a:extLst>
              <a:ext uri="{FF2B5EF4-FFF2-40B4-BE49-F238E27FC236}">
                <a16:creationId xmlns:a16="http://schemas.microsoft.com/office/drawing/2014/main" id="{0E0BE931-B18B-4B21-9311-75F4744F3B41}"/>
              </a:ext>
            </a:extLst>
          </p:cNvPr>
          <p:cNvPicPr>
            <a:picLocks noChangeAspect="1"/>
          </p:cNvPicPr>
          <p:nvPr userDrawn="1"/>
        </p:nvPicPr>
        <p:blipFill>
          <a:blip r:embed="rId7"/>
          <a:stretch>
            <a:fillRect/>
          </a:stretch>
        </p:blipFill>
        <p:spPr>
          <a:xfrm>
            <a:off x="10401300" y="302448"/>
            <a:ext cx="1450769" cy="752303"/>
          </a:xfrm>
          <a:prstGeom prst="rect">
            <a:avLst/>
          </a:prstGeom>
        </p:spPr>
      </p:pic>
      <p:pic>
        <p:nvPicPr>
          <p:cNvPr id="3" name="Picture 2">
            <a:extLst>
              <a:ext uri="{FF2B5EF4-FFF2-40B4-BE49-F238E27FC236}">
                <a16:creationId xmlns:a16="http://schemas.microsoft.com/office/drawing/2014/main" id="{27A210A5-D0F0-44F4-9F9B-844EF0CBBC69}"/>
              </a:ext>
            </a:extLst>
          </p:cNvPr>
          <p:cNvPicPr>
            <a:picLocks noChangeAspect="1"/>
          </p:cNvPicPr>
          <p:nvPr userDrawn="1"/>
        </p:nvPicPr>
        <p:blipFill>
          <a:blip r:embed="rId8"/>
          <a:srcRect/>
          <a:stretch/>
        </p:blipFill>
        <p:spPr>
          <a:xfrm>
            <a:off x="0" y="1"/>
            <a:ext cx="1790700" cy="1634369"/>
          </a:xfrm>
          <a:prstGeom prst="rect">
            <a:avLst/>
          </a:prstGeom>
        </p:spPr>
      </p:pic>
      <p:pic>
        <p:nvPicPr>
          <p:cNvPr id="14" name="Picture 13">
            <a:extLst>
              <a:ext uri="{FF2B5EF4-FFF2-40B4-BE49-F238E27FC236}">
                <a16:creationId xmlns:a16="http://schemas.microsoft.com/office/drawing/2014/main" id="{28532570-117C-40BB-8E89-467BB37EC10A}"/>
              </a:ext>
            </a:extLst>
          </p:cNvPr>
          <p:cNvPicPr>
            <a:picLocks noChangeAspect="1"/>
          </p:cNvPicPr>
          <p:nvPr userDrawn="1"/>
        </p:nvPicPr>
        <p:blipFill>
          <a:blip r:embed="rId8"/>
          <a:srcRect/>
          <a:stretch/>
        </p:blipFill>
        <p:spPr>
          <a:xfrm>
            <a:off x="1790700" y="1"/>
            <a:ext cx="1790700" cy="1634369"/>
          </a:xfrm>
          <a:prstGeom prst="rect">
            <a:avLst/>
          </a:prstGeom>
        </p:spPr>
      </p:pic>
      <p:pic>
        <p:nvPicPr>
          <p:cNvPr id="15" name="Picture 14">
            <a:extLst>
              <a:ext uri="{FF2B5EF4-FFF2-40B4-BE49-F238E27FC236}">
                <a16:creationId xmlns:a16="http://schemas.microsoft.com/office/drawing/2014/main" id="{96D0F7AE-B5D6-4BC2-B820-D1D2695E77F9}"/>
              </a:ext>
            </a:extLst>
          </p:cNvPr>
          <p:cNvPicPr>
            <a:picLocks noChangeAspect="1"/>
          </p:cNvPicPr>
          <p:nvPr userDrawn="1"/>
        </p:nvPicPr>
        <p:blipFill>
          <a:blip r:embed="rId8"/>
          <a:srcRect/>
          <a:stretch/>
        </p:blipFill>
        <p:spPr>
          <a:xfrm>
            <a:off x="3581400" y="1"/>
            <a:ext cx="1790700" cy="1634369"/>
          </a:xfrm>
          <a:prstGeom prst="rect">
            <a:avLst/>
          </a:prstGeom>
        </p:spPr>
      </p:pic>
      <p:pic>
        <p:nvPicPr>
          <p:cNvPr id="17" name="Picture 16">
            <a:extLst>
              <a:ext uri="{FF2B5EF4-FFF2-40B4-BE49-F238E27FC236}">
                <a16:creationId xmlns:a16="http://schemas.microsoft.com/office/drawing/2014/main" id="{ED0C44A0-FC60-46F4-877D-9D8FEEA290D7}"/>
              </a:ext>
            </a:extLst>
          </p:cNvPr>
          <p:cNvPicPr>
            <a:picLocks noChangeAspect="1"/>
          </p:cNvPicPr>
          <p:nvPr userDrawn="1"/>
        </p:nvPicPr>
        <p:blipFill>
          <a:blip r:embed="rId8"/>
          <a:srcRect/>
          <a:stretch/>
        </p:blipFill>
        <p:spPr>
          <a:xfrm>
            <a:off x="5372100" y="1"/>
            <a:ext cx="1790700" cy="1634369"/>
          </a:xfrm>
          <a:prstGeom prst="rect">
            <a:avLst/>
          </a:prstGeom>
        </p:spPr>
      </p:pic>
      <p:pic>
        <p:nvPicPr>
          <p:cNvPr id="18" name="Picture 17">
            <a:extLst>
              <a:ext uri="{FF2B5EF4-FFF2-40B4-BE49-F238E27FC236}">
                <a16:creationId xmlns:a16="http://schemas.microsoft.com/office/drawing/2014/main" id="{F04616A6-1A01-4CD3-B91E-92DCC057ACF7}"/>
              </a:ext>
            </a:extLst>
          </p:cNvPr>
          <p:cNvPicPr>
            <a:picLocks noChangeAspect="1"/>
          </p:cNvPicPr>
          <p:nvPr userDrawn="1"/>
        </p:nvPicPr>
        <p:blipFill>
          <a:blip r:embed="rId8"/>
          <a:srcRect/>
          <a:stretch/>
        </p:blipFill>
        <p:spPr>
          <a:xfrm>
            <a:off x="7162800" y="1"/>
            <a:ext cx="1790700" cy="1634369"/>
          </a:xfrm>
          <a:prstGeom prst="rect">
            <a:avLst/>
          </a:prstGeom>
        </p:spPr>
      </p:pic>
      <p:pic>
        <p:nvPicPr>
          <p:cNvPr id="42" name="Picture 41">
            <a:extLst>
              <a:ext uri="{FF2B5EF4-FFF2-40B4-BE49-F238E27FC236}">
                <a16:creationId xmlns:a16="http://schemas.microsoft.com/office/drawing/2014/main" id="{347D4596-A6BE-431C-BAAC-D920A7DDE607}"/>
              </a:ext>
            </a:extLst>
          </p:cNvPr>
          <p:cNvPicPr>
            <a:picLocks noChangeAspect="1"/>
          </p:cNvPicPr>
          <p:nvPr userDrawn="1"/>
        </p:nvPicPr>
        <p:blipFill rotWithShape="1">
          <a:blip r:embed="rId8"/>
          <a:srcRect r="41118"/>
          <a:stretch/>
        </p:blipFill>
        <p:spPr>
          <a:xfrm>
            <a:off x="8953500" y="0"/>
            <a:ext cx="1054412" cy="1634369"/>
          </a:xfrm>
          <a:prstGeom prst="rect">
            <a:avLst/>
          </a:prstGeom>
        </p:spPr>
      </p:pic>
      <p:pic>
        <p:nvPicPr>
          <p:cNvPr id="50" name="Picture 49">
            <a:extLst>
              <a:ext uri="{FF2B5EF4-FFF2-40B4-BE49-F238E27FC236}">
                <a16:creationId xmlns:a16="http://schemas.microsoft.com/office/drawing/2014/main" id="{6A24F6EA-CA39-4B94-A27A-699CC46985E8}"/>
              </a:ext>
            </a:extLst>
          </p:cNvPr>
          <p:cNvPicPr>
            <a:picLocks noChangeAspect="1"/>
          </p:cNvPicPr>
          <p:nvPr userDrawn="1"/>
        </p:nvPicPr>
        <p:blipFill>
          <a:blip r:embed="rId8"/>
          <a:srcRect/>
          <a:stretch/>
        </p:blipFill>
        <p:spPr>
          <a:xfrm>
            <a:off x="0" y="1634370"/>
            <a:ext cx="1790700" cy="1634369"/>
          </a:xfrm>
          <a:prstGeom prst="rect">
            <a:avLst/>
          </a:prstGeom>
        </p:spPr>
      </p:pic>
      <p:pic>
        <p:nvPicPr>
          <p:cNvPr id="51" name="Picture 50">
            <a:extLst>
              <a:ext uri="{FF2B5EF4-FFF2-40B4-BE49-F238E27FC236}">
                <a16:creationId xmlns:a16="http://schemas.microsoft.com/office/drawing/2014/main" id="{8815FE9F-5B05-40FC-A449-4127CF898ECB}"/>
              </a:ext>
            </a:extLst>
          </p:cNvPr>
          <p:cNvPicPr>
            <a:picLocks noChangeAspect="1"/>
          </p:cNvPicPr>
          <p:nvPr userDrawn="1"/>
        </p:nvPicPr>
        <p:blipFill>
          <a:blip r:embed="rId8"/>
          <a:srcRect/>
          <a:stretch/>
        </p:blipFill>
        <p:spPr>
          <a:xfrm>
            <a:off x="1790700" y="1634370"/>
            <a:ext cx="1790700" cy="1634369"/>
          </a:xfrm>
          <a:prstGeom prst="rect">
            <a:avLst/>
          </a:prstGeom>
        </p:spPr>
      </p:pic>
      <p:pic>
        <p:nvPicPr>
          <p:cNvPr id="52" name="Picture 51">
            <a:extLst>
              <a:ext uri="{FF2B5EF4-FFF2-40B4-BE49-F238E27FC236}">
                <a16:creationId xmlns:a16="http://schemas.microsoft.com/office/drawing/2014/main" id="{49D9E063-6E7A-4E19-9C99-DB246A733C7F}"/>
              </a:ext>
            </a:extLst>
          </p:cNvPr>
          <p:cNvPicPr>
            <a:picLocks noChangeAspect="1"/>
          </p:cNvPicPr>
          <p:nvPr userDrawn="1"/>
        </p:nvPicPr>
        <p:blipFill>
          <a:blip r:embed="rId8"/>
          <a:srcRect/>
          <a:stretch/>
        </p:blipFill>
        <p:spPr>
          <a:xfrm>
            <a:off x="3581400" y="1634370"/>
            <a:ext cx="1790700" cy="1634369"/>
          </a:xfrm>
          <a:prstGeom prst="rect">
            <a:avLst/>
          </a:prstGeom>
        </p:spPr>
      </p:pic>
      <p:pic>
        <p:nvPicPr>
          <p:cNvPr id="53" name="Picture 52">
            <a:extLst>
              <a:ext uri="{FF2B5EF4-FFF2-40B4-BE49-F238E27FC236}">
                <a16:creationId xmlns:a16="http://schemas.microsoft.com/office/drawing/2014/main" id="{EACAB1A4-D67D-4351-BD78-7F1D5128CF69}"/>
              </a:ext>
            </a:extLst>
          </p:cNvPr>
          <p:cNvPicPr>
            <a:picLocks noChangeAspect="1"/>
          </p:cNvPicPr>
          <p:nvPr userDrawn="1"/>
        </p:nvPicPr>
        <p:blipFill>
          <a:blip r:embed="rId8"/>
          <a:srcRect/>
          <a:stretch/>
        </p:blipFill>
        <p:spPr>
          <a:xfrm>
            <a:off x="5372100" y="1634370"/>
            <a:ext cx="1790700" cy="1634369"/>
          </a:xfrm>
          <a:prstGeom prst="rect">
            <a:avLst/>
          </a:prstGeom>
        </p:spPr>
      </p:pic>
      <p:pic>
        <p:nvPicPr>
          <p:cNvPr id="57" name="Picture 56">
            <a:extLst>
              <a:ext uri="{FF2B5EF4-FFF2-40B4-BE49-F238E27FC236}">
                <a16:creationId xmlns:a16="http://schemas.microsoft.com/office/drawing/2014/main" id="{0CDA3EED-3649-40A0-87A6-80CE73630207}"/>
              </a:ext>
            </a:extLst>
          </p:cNvPr>
          <p:cNvPicPr>
            <a:picLocks noChangeAspect="1"/>
          </p:cNvPicPr>
          <p:nvPr userDrawn="1"/>
        </p:nvPicPr>
        <p:blipFill>
          <a:blip r:embed="rId8"/>
          <a:srcRect/>
          <a:stretch/>
        </p:blipFill>
        <p:spPr>
          <a:xfrm>
            <a:off x="7162800" y="1634370"/>
            <a:ext cx="1790700" cy="1634369"/>
          </a:xfrm>
          <a:prstGeom prst="rect">
            <a:avLst/>
          </a:prstGeom>
        </p:spPr>
      </p:pic>
      <p:pic>
        <p:nvPicPr>
          <p:cNvPr id="58" name="Picture 57">
            <a:extLst>
              <a:ext uri="{FF2B5EF4-FFF2-40B4-BE49-F238E27FC236}">
                <a16:creationId xmlns:a16="http://schemas.microsoft.com/office/drawing/2014/main" id="{428343E0-3F10-4A88-98F6-5CA0693C2203}"/>
              </a:ext>
            </a:extLst>
          </p:cNvPr>
          <p:cNvPicPr>
            <a:picLocks noChangeAspect="1"/>
          </p:cNvPicPr>
          <p:nvPr userDrawn="1"/>
        </p:nvPicPr>
        <p:blipFill rotWithShape="1">
          <a:blip r:embed="rId8"/>
          <a:srcRect r="41118"/>
          <a:stretch/>
        </p:blipFill>
        <p:spPr>
          <a:xfrm>
            <a:off x="8953500" y="1634369"/>
            <a:ext cx="1054412" cy="1634369"/>
          </a:xfrm>
          <a:prstGeom prst="rect">
            <a:avLst/>
          </a:prstGeom>
        </p:spPr>
      </p:pic>
      <p:pic>
        <p:nvPicPr>
          <p:cNvPr id="60" name="Picture 59">
            <a:extLst>
              <a:ext uri="{FF2B5EF4-FFF2-40B4-BE49-F238E27FC236}">
                <a16:creationId xmlns:a16="http://schemas.microsoft.com/office/drawing/2014/main" id="{09FDAE3A-8A8F-412E-9134-E90E8C9C189C}"/>
              </a:ext>
            </a:extLst>
          </p:cNvPr>
          <p:cNvPicPr>
            <a:picLocks noChangeAspect="1"/>
          </p:cNvPicPr>
          <p:nvPr userDrawn="1"/>
        </p:nvPicPr>
        <p:blipFill>
          <a:blip r:embed="rId8"/>
          <a:srcRect/>
          <a:stretch/>
        </p:blipFill>
        <p:spPr>
          <a:xfrm>
            <a:off x="0" y="3268739"/>
            <a:ext cx="1790700" cy="1634369"/>
          </a:xfrm>
          <a:prstGeom prst="rect">
            <a:avLst/>
          </a:prstGeom>
        </p:spPr>
      </p:pic>
      <p:pic>
        <p:nvPicPr>
          <p:cNvPr id="61" name="Picture 60">
            <a:extLst>
              <a:ext uri="{FF2B5EF4-FFF2-40B4-BE49-F238E27FC236}">
                <a16:creationId xmlns:a16="http://schemas.microsoft.com/office/drawing/2014/main" id="{4A2C9AD3-4BA5-41B2-A43E-B67900C61E9D}"/>
              </a:ext>
            </a:extLst>
          </p:cNvPr>
          <p:cNvPicPr>
            <a:picLocks noChangeAspect="1"/>
          </p:cNvPicPr>
          <p:nvPr userDrawn="1"/>
        </p:nvPicPr>
        <p:blipFill>
          <a:blip r:embed="rId8"/>
          <a:srcRect/>
          <a:stretch/>
        </p:blipFill>
        <p:spPr>
          <a:xfrm>
            <a:off x="1790700" y="3268739"/>
            <a:ext cx="1790700" cy="1634369"/>
          </a:xfrm>
          <a:prstGeom prst="rect">
            <a:avLst/>
          </a:prstGeom>
        </p:spPr>
      </p:pic>
      <p:pic>
        <p:nvPicPr>
          <p:cNvPr id="62" name="Picture 61">
            <a:extLst>
              <a:ext uri="{FF2B5EF4-FFF2-40B4-BE49-F238E27FC236}">
                <a16:creationId xmlns:a16="http://schemas.microsoft.com/office/drawing/2014/main" id="{A3DE24F0-C9BF-45E5-A96D-00427716841A}"/>
              </a:ext>
            </a:extLst>
          </p:cNvPr>
          <p:cNvPicPr>
            <a:picLocks noChangeAspect="1"/>
          </p:cNvPicPr>
          <p:nvPr userDrawn="1"/>
        </p:nvPicPr>
        <p:blipFill>
          <a:blip r:embed="rId8"/>
          <a:srcRect/>
          <a:stretch/>
        </p:blipFill>
        <p:spPr>
          <a:xfrm>
            <a:off x="3581400" y="3268739"/>
            <a:ext cx="1790700" cy="1634369"/>
          </a:xfrm>
          <a:prstGeom prst="rect">
            <a:avLst/>
          </a:prstGeom>
        </p:spPr>
      </p:pic>
      <p:pic>
        <p:nvPicPr>
          <p:cNvPr id="63" name="Picture 62">
            <a:extLst>
              <a:ext uri="{FF2B5EF4-FFF2-40B4-BE49-F238E27FC236}">
                <a16:creationId xmlns:a16="http://schemas.microsoft.com/office/drawing/2014/main" id="{1B827250-A6EF-4C5F-A934-4B251DB57B25}"/>
              </a:ext>
            </a:extLst>
          </p:cNvPr>
          <p:cNvPicPr>
            <a:picLocks noChangeAspect="1"/>
          </p:cNvPicPr>
          <p:nvPr userDrawn="1"/>
        </p:nvPicPr>
        <p:blipFill>
          <a:blip r:embed="rId8"/>
          <a:srcRect/>
          <a:stretch/>
        </p:blipFill>
        <p:spPr>
          <a:xfrm>
            <a:off x="5372100" y="3268739"/>
            <a:ext cx="1790700" cy="1634369"/>
          </a:xfrm>
          <a:prstGeom prst="rect">
            <a:avLst/>
          </a:prstGeom>
        </p:spPr>
      </p:pic>
      <p:pic>
        <p:nvPicPr>
          <p:cNvPr id="65" name="Picture 64">
            <a:extLst>
              <a:ext uri="{FF2B5EF4-FFF2-40B4-BE49-F238E27FC236}">
                <a16:creationId xmlns:a16="http://schemas.microsoft.com/office/drawing/2014/main" id="{9EC53365-595A-47E3-987F-17D4662C1A5B}"/>
              </a:ext>
            </a:extLst>
          </p:cNvPr>
          <p:cNvPicPr>
            <a:picLocks noChangeAspect="1"/>
          </p:cNvPicPr>
          <p:nvPr userDrawn="1"/>
        </p:nvPicPr>
        <p:blipFill>
          <a:blip r:embed="rId8"/>
          <a:srcRect/>
          <a:stretch/>
        </p:blipFill>
        <p:spPr>
          <a:xfrm>
            <a:off x="7162800" y="3268739"/>
            <a:ext cx="1790700" cy="1634369"/>
          </a:xfrm>
          <a:prstGeom prst="rect">
            <a:avLst/>
          </a:prstGeom>
        </p:spPr>
      </p:pic>
      <p:pic>
        <p:nvPicPr>
          <p:cNvPr id="66" name="Picture 65">
            <a:extLst>
              <a:ext uri="{FF2B5EF4-FFF2-40B4-BE49-F238E27FC236}">
                <a16:creationId xmlns:a16="http://schemas.microsoft.com/office/drawing/2014/main" id="{3D9BD5FB-AC2E-46D6-BCB3-8ED85C38DB95}"/>
              </a:ext>
            </a:extLst>
          </p:cNvPr>
          <p:cNvPicPr>
            <a:picLocks noChangeAspect="1"/>
          </p:cNvPicPr>
          <p:nvPr userDrawn="1"/>
        </p:nvPicPr>
        <p:blipFill rotWithShape="1">
          <a:blip r:embed="rId8"/>
          <a:srcRect r="41118"/>
          <a:stretch/>
        </p:blipFill>
        <p:spPr>
          <a:xfrm>
            <a:off x="8953500" y="3268738"/>
            <a:ext cx="1054412" cy="1634369"/>
          </a:xfrm>
          <a:prstGeom prst="rect">
            <a:avLst/>
          </a:prstGeom>
        </p:spPr>
      </p:pic>
      <p:pic>
        <p:nvPicPr>
          <p:cNvPr id="68" name="Picture 67">
            <a:extLst>
              <a:ext uri="{FF2B5EF4-FFF2-40B4-BE49-F238E27FC236}">
                <a16:creationId xmlns:a16="http://schemas.microsoft.com/office/drawing/2014/main" id="{ADBEC0CD-1C1B-492A-9222-58811CBAB5B2}"/>
              </a:ext>
            </a:extLst>
          </p:cNvPr>
          <p:cNvPicPr>
            <a:picLocks noChangeAspect="1"/>
          </p:cNvPicPr>
          <p:nvPr userDrawn="1"/>
        </p:nvPicPr>
        <p:blipFill>
          <a:blip r:embed="rId8"/>
          <a:srcRect/>
          <a:stretch/>
        </p:blipFill>
        <p:spPr>
          <a:xfrm>
            <a:off x="0" y="4903108"/>
            <a:ext cx="1790700" cy="1634369"/>
          </a:xfrm>
          <a:prstGeom prst="rect">
            <a:avLst/>
          </a:prstGeom>
        </p:spPr>
      </p:pic>
      <p:pic>
        <p:nvPicPr>
          <p:cNvPr id="69" name="Picture 68">
            <a:extLst>
              <a:ext uri="{FF2B5EF4-FFF2-40B4-BE49-F238E27FC236}">
                <a16:creationId xmlns:a16="http://schemas.microsoft.com/office/drawing/2014/main" id="{D319907E-B488-408D-BBB6-B75877B101EB}"/>
              </a:ext>
            </a:extLst>
          </p:cNvPr>
          <p:cNvPicPr>
            <a:picLocks noChangeAspect="1"/>
          </p:cNvPicPr>
          <p:nvPr userDrawn="1"/>
        </p:nvPicPr>
        <p:blipFill>
          <a:blip r:embed="rId8"/>
          <a:srcRect/>
          <a:stretch/>
        </p:blipFill>
        <p:spPr>
          <a:xfrm>
            <a:off x="1790700" y="4903108"/>
            <a:ext cx="1790700" cy="1634369"/>
          </a:xfrm>
          <a:prstGeom prst="rect">
            <a:avLst/>
          </a:prstGeom>
        </p:spPr>
      </p:pic>
      <p:pic>
        <p:nvPicPr>
          <p:cNvPr id="72" name="Picture 71">
            <a:extLst>
              <a:ext uri="{FF2B5EF4-FFF2-40B4-BE49-F238E27FC236}">
                <a16:creationId xmlns:a16="http://schemas.microsoft.com/office/drawing/2014/main" id="{9977F11F-579D-459B-8C0F-EADBC6B90A37}"/>
              </a:ext>
            </a:extLst>
          </p:cNvPr>
          <p:cNvPicPr>
            <a:picLocks noChangeAspect="1"/>
          </p:cNvPicPr>
          <p:nvPr userDrawn="1"/>
        </p:nvPicPr>
        <p:blipFill>
          <a:blip r:embed="rId8"/>
          <a:srcRect/>
          <a:stretch/>
        </p:blipFill>
        <p:spPr>
          <a:xfrm>
            <a:off x="3581400" y="4903108"/>
            <a:ext cx="1790700" cy="1634369"/>
          </a:xfrm>
          <a:prstGeom prst="rect">
            <a:avLst/>
          </a:prstGeom>
        </p:spPr>
      </p:pic>
      <p:pic>
        <p:nvPicPr>
          <p:cNvPr id="73" name="Picture 72">
            <a:extLst>
              <a:ext uri="{FF2B5EF4-FFF2-40B4-BE49-F238E27FC236}">
                <a16:creationId xmlns:a16="http://schemas.microsoft.com/office/drawing/2014/main" id="{421F591F-28AE-42EB-9E0D-DCE6E9B74F5E}"/>
              </a:ext>
            </a:extLst>
          </p:cNvPr>
          <p:cNvPicPr>
            <a:picLocks noChangeAspect="1"/>
          </p:cNvPicPr>
          <p:nvPr userDrawn="1"/>
        </p:nvPicPr>
        <p:blipFill>
          <a:blip r:embed="rId8"/>
          <a:srcRect/>
          <a:stretch/>
        </p:blipFill>
        <p:spPr>
          <a:xfrm>
            <a:off x="5372100" y="4903108"/>
            <a:ext cx="1790700" cy="1634369"/>
          </a:xfrm>
          <a:prstGeom prst="rect">
            <a:avLst/>
          </a:prstGeom>
        </p:spPr>
      </p:pic>
      <p:pic>
        <p:nvPicPr>
          <p:cNvPr id="74" name="Picture 73">
            <a:extLst>
              <a:ext uri="{FF2B5EF4-FFF2-40B4-BE49-F238E27FC236}">
                <a16:creationId xmlns:a16="http://schemas.microsoft.com/office/drawing/2014/main" id="{AFD379BB-B0FE-4D77-9C4A-0B8165DF8AF6}"/>
              </a:ext>
            </a:extLst>
          </p:cNvPr>
          <p:cNvPicPr>
            <a:picLocks noChangeAspect="1"/>
          </p:cNvPicPr>
          <p:nvPr userDrawn="1"/>
        </p:nvPicPr>
        <p:blipFill>
          <a:blip r:embed="rId8"/>
          <a:srcRect/>
          <a:stretch/>
        </p:blipFill>
        <p:spPr>
          <a:xfrm>
            <a:off x="7162800" y="4903108"/>
            <a:ext cx="1790700" cy="1634369"/>
          </a:xfrm>
          <a:prstGeom prst="rect">
            <a:avLst/>
          </a:prstGeom>
        </p:spPr>
      </p:pic>
      <p:pic>
        <p:nvPicPr>
          <p:cNvPr id="75" name="Picture 74">
            <a:extLst>
              <a:ext uri="{FF2B5EF4-FFF2-40B4-BE49-F238E27FC236}">
                <a16:creationId xmlns:a16="http://schemas.microsoft.com/office/drawing/2014/main" id="{59FCA9EF-7E5A-44AA-820E-F082E9C3AB8C}"/>
              </a:ext>
            </a:extLst>
          </p:cNvPr>
          <p:cNvPicPr>
            <a:picLocks noChangeAspect="1"/>
          </p:cNvPicPr>
          <p:nvPr userDrawn="1"/>
        </p:nvPicPr>
        <p:blipFill rotWithShape="1">
          <a:blip r:embed="rId8"/>
          <a:srcRect r="41118"/>
          <a:stretch/>
        </p:blipFill>
        <p:spPr>
          <a:xfrm>
            <a:off x="8953500" y="4903107"/>
            <a:ext cx="1054412" cy="1634369"/>
          </a:xfrm>
          <a:prstGeom prst="rect">
            <a:avLst/>
          </a:prstGeom>
        </p:spPr>
      </p:pic>
      <p:pic>
        <p:nvPicPr>
          <p:cNvPr id="77" name="Picture 76">
            <a:extLst>
              <a:ext uri="{FF2B5EF4-FFF2-40B4-BE49-F238E27FC236}">
                <a16:creationId xmlns:a16="http://schemas.microsoft.com/office/drawing/2014/main" id="{F2BD3A33-7DA4-4666-9C94-F5C2C29888DD}"/>
              </a:ext>
            </a:extLst>
          </p:cNvPr>
          <p:cNvPicPr>
            <a:picLocks noChangeAspect="1"/>
          </p:cNvPicPr>
          <p:nvPr userDrawn="1"/>
        </p:nvPicPr>
        <p:blipFill rotWithShape="1">
          <a:blip r:embed="rId8"/>
          <a:srcRect b="80389"/>
          <a:stretch/>
        </p:blipFill>
        <p:spPr>
          <a:xfrm>
            <a:off x="0" y="6537478"/>
            <a:ext cx="1790700" cy="320522"/>
          </a:xfrm>
          <a:prstGeom prst="rect">
            <a:avLst/>
          </a:prstGeom>
        </p:spPr>
      </p:pic>
      <p:pic>
        <p:nvPicPr>
          <p:cNvPr id="78" name="Picture 77">
            <a:extLst>
              <a:ext uri="{FF2B5EF4-FFF2-40B4-BE49-F238E27FC236}">
                <a16:creationId xmlns:a16="http://schemas.microsoft.com/office/drawing/2014/main" id="{D8AF35A7-A347-4E93-9044-E38525047713}"/>
              </a:ext>
            </a:extLst>
          </p:cNvPr>
          <p:cNvPicPr>
            <a:picLocks noChangeAspect="1"/>
          </p:cNvPicPr>
          <p:nvPr userDrawn="1"/>
        </p:nvPicPr>
        <p:blipFill rotWithShape="1">
          <a:blip r:embed="rId8"/>
          <a:srcRect b="80389"/>
          <a:stretch/>
        </p:blipFill>
        <p:spPr>
          <a:xfrm>
            <a:off x="1790700" y="6537477"/>
            <a:ext cx="1790700" cy="320523"/>
          </a:xfrm>
          <a:prstGeom prst="rect">
            <a:avLst/>
          </a:prstGeom>
        </p:spPr>
      </p:pic>
      <p:pic>
        <p:nvPicPr>
          <p:cNvPr id="79" name="Picture 78">
            <a:extLst>
              <a:ext uri="{FF2B5EF4-FFF2-40B4-BE49-F238E27FC236}">
                <a16:creationId xmlns:a16="http://schemas.microsoft.com/office/drawing/2014/main" id="{708FDCA9-794D-46BA-9FB6-125272F7BC3F}"/>
              </a:ext>
            </a:extLst>
          </p:cNvPr>
          <p:cNvPicPr>
            <a:picLocks noChangeAspect="1"/>
          </p:cNvPicPr>
          <p:nvPr userDrawn="1"/>
        </p:nvPicPr>
        <p:blipFill rotWithShape="1">
          <a:blip r:embed="rId8"/>
          <a:srcRect b="80389"/>
          <a:stretch/>
        </p:blipFill>
        <p:spPr>
          <a:xfrm>
            <a:off x="3581400" y="6537477"/>
            <a:ext cx="1790700" cy="320523"/>
          </a:xfrm>
          <a:prstGeom prst="rect">
            <a:avLst/>
          </a:prstGeom>
        </p:spPr>
      </p:pic>
      <p:pic>
        <p:nvPicPr>
          <p:cNvPr id="80" name="Picture 79">
            <a:extLst>
              <a:ext uri="{FF2B5EF4-FFF2-40B4-BE49-F238E27FC236}">
                <a16:creationId xmlns:a16="http://schemas.microsoft.com/office/drawing/2014/main" id="{0BB81AFE-D09D-4E85-8BAD-076089C19152}"/>
              </a:ext>
            </a:extLst>
          </p:cNvPr>
          <p:cNvPicPr>
            <a:picLocks noChangeAspect="1"/>
          </p:cNvPicPr>
          <p:nvPr userDrawn="1"/>
        </p:nvPicPr>
        <p:blipFill rotWithShape="1">
          <a:blip r:embed="rId8"/>
          <a:srcRect b="80389"/>
          <a:stretch/>
        </p:blipFill>
        <p:spPr>
          <a:xfrm>
            <a:off x="5372100" y="6537478"/>
            <a:ext cx="1790700" cy="320522"/>
          </a:xfrm>
          <a:prstGeom prst="rect">
            <a:avLst/>
          </a:prstGeom>
        </p:spPr>
      </p:pic>
      <p:pic>
        <p:nvPicPr>
          <p:cNvPr id="81" name="Picture 80">
            <a:extLst>
              <a:ext uri="{FF2B5EF4-FFF2-40B4-BE49-F238E27FC236}">
                <a16:creationId xmlns:a16="http://schemas.microsoft.com/office/drawing/2014/main" id="{D3571B71-A5FC-49EE-8C93-0BB11B92E33A}"/>
              </a:ext>
            </a:extLst>
          </p:cNvPr>
          <p:cNvPicPr>
            <a:picLocks noChangeAspect="1"/>
          </p:cNvPicPr>
          <p:nvPr userDrawn="1"/>
        </p:nvPicPr>
        <p:blipFill rotWithShape="1">
          <a:blip r:embed="rId8"/>
          <a:srcRect b="80389"/>
          <a:stretch/>
        </p:blipFill>
        <p:spPr>
          <a:xfrm>
            <a:off x="7162800" y="6537477"/>
            <a:ext cx="1790700" cy="320523"/>
          </a:xfrm>
          <a:prstGeom prst="rect">
            <a:avLst/>
          </a:prstGeom>
        </p:spPr>
      </p:pic>
      <p:pic>
        <p:nvPicPr>
          <p:cNvPr id="82" name="Picture 81">
            <a:extLst>
              <a:ext uri="{FF2B5EF4-FFF2-40B4-BE49-F238E27FC236}">
                <a16:creationId xmlns:a16="http://schemas.microsoft.com/office/drawing/2014/main" id="{7C12ACC1-0570-4C23-97CF-36ADCD48A421}"/>
              </a:ext>
            </a:extLst>
          </p:cNvPr>
          <p:cNvPicPr>
            <a:picLocks noChangeAspect="1"/>
          </p:cNvPicPr>
          <p:nvPr userDrawn="1"/>
        </p:nvPicPr>
        <p:blipFill rotWithShape="1">
          <a:blip r:embed="rId8"/>
          <a:srcRect r="41118" b="80389"/>
          <a:stretch/>
        </p:blipFill>
        <p:spPr>
          <a:xfrm>
            <a:off x="8953500" y="6537476"/>
            <a:ext cx="1054412" cy="320523"/>
          </a:xfrm>
          <a:prstGeom prst="rect">
            <a:avLst/>
          </a:prstGeom>
        </p:spPr>
      </p:pic>
    </p:spTree>
    <p:extLst>
      <p:ext uri="{BB962C8B-B14F-4D97-AF65-F5344CB8AC3E}">
        <p14:creationId xmlns:p14="http://schemas.microsoft.com/office/powerpoint/2010/main" val="291393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90000"/>
              </a:lnSpc>
              <a:spcBef>
                <a:spcPts val="1000"/>
              </a:spcBef>
              <a:spcAft>
                <a:spcPts val="600"/>
              </a:spcAft>
              <a:buClr>
                <a:schemeClr val="tx2"/>
              </a:buClr>
              <a:buFont typeface="Arial" panose="020B0604020202020204" pitchFamily="34" charset="0"/>
              <a:buChar char="•"/>
              <a:defRPr sz="1800">
                <a:solidFill>
                  <a:schemeClr val="tx1"/>
                </a:solidFill>
              </a:defRPr>
            </a:lvl1pPr>
            <a:lvl2pPr marL="365760" indent="-182880">
              <a:lnSpc>
                <a:spcPct val="90000"/>
              </a:lnSpc>
              <a:spcBef>
                <a:spcPts val="800"/>
              </a:spcBef>
              <a:spcAft>
                <a:spcPts val="600"/>
              </a:spcAft>
              <a:buClr>
                <a:schemeClr val="tx2"/>
              </a:buClr>
              <a:buFont typeface="Arial" panose="020B0604020202020204" pitchFamily="34" charset="0"/>
              <a:buChar char="-"/>
              <a:defRPr sz="1600">
                <a:solidFill>
                  <a:schemeClr val="tx1"/>
                </a:solidFill>
              </a:defRPr>
            </a:lvl2pPr>
            <a:lvl3pPr marL="548640" indent="-182880">
              <a:lnSpc>
                <a:spcPct val="90000"/>
              </a:lnSpc>
              <a:spcBef>
                <a:spcPts val="800"/>
              </a:spcBef>
              <a:spcAft>
                <a:spcPts val="600"/>
              </a:spcAft>
              <a:buClr>
                <a:schemeClr val="tx2"/>
              </a:buClr>
              <a:buFont typeface="Arial" panose="020B0604020202020204" pitchFamily="34" charset="0"/>
              <a:buChar char="•"/>
              <a:defRPr sz="1400">
                <a:solidFill>
                  <a:schemeClr val="tx1"/>
                </a:solidFill>
              </a:defRPr>
            </a:lvl3pPr>
            <a:lvl4pPr marL="731520" indent="-182880">
              <a:lnSpc>
                <a:spcPct val="90000"/>
              </a:lnSpc>
              <a:spcBef>
                <a:spcPts val="800"/>
              </a:spcBef>
              <a:spcAft>
                <a:spcPts val="600"/>
              </a:spcAft>
              <a:buClr>
                <a:schemeClr val="tx2"/>
              </a:buClr>
              <a:buFont typeface="Arial" panose="020B0604020202020204" pitchFamily="34" charset="0"/>
              <a:buChar char="•"/>
              <a:defRPr sz="1200">
                <a:solidFill>
                  <a:schemeClr val="tx1"/>
                </a:solidFill>
              </a:defRPr>
            </a:lvl4pPr>
            <a:lvl5pPr marL="914400" indent="-182880">
              <a:lnSpc>
                <a:spcPct val="90000"/>
              </a:lnSpc>
              <a:spcBef>
                <a:spcPts val="800"/>
              </a:spcBef>
              <a:spcAft>
                <a:spcPts val="600"/>
              </a:spcAft>
              <a:buClr>
                <a:schemeClr val="tx2"/>
              </a:buClr>
              <a:buSzPct val="75000"/>
              <a:buFont typeface="Arial" panose="020B0604020202020204" pitchFamily="34" charset="0"/>
              <a:buChar char="•"/>
              <a:defRPr sz="1000">
                <a:solidFill>
                  <a:schemeClr val="tx1"/>
                </a:solidFill>
              </a:defRPr>
            </a:lvl5pPr>
          </a:lstStyle>
          <a:p>
            <a:pPr lvl="0"/>
            <a:r>
              <a:rPr lang="en-US" dirty="0"/>
              <a:t>Arial 18pt bullet level 1</a:t>
            </a:r>
          </a:p>
          <a:p>
            <a:pPr lvl="1"/>
            <a:r>
              <a:rPr lang="en-US" dirty="0"/>
              <a:t>Arial 16pt bullet level 2</a:t>
            </a:r>
          </a:p>
          <a:p>
            <a:pPr lvl="2"/>
            <a:r>
              <a:rPr lang="en-US" dirty="0"/>
              <a:t>Arial 14pt bullet level 3</a:t>
            </a:r>
          </a:p>
          <a:p>
            <a:pPr lvl="3"/>
            <a:r>
              <a:rPr lang="en-US" dirty="0"/>
              <a:t>Arial 12pt bullet level 4</a:t>
            </a:r>
          </a:p>
          <a:p>
            <a:pPr lvl="4"/>
            <a:r>
              <a:rPr lang="en-US" dirty="0"/>
              <a:t>Arial 10pt bullet level 5</a:t>
            </a:r>
          </a:p>
        </p:txBody>
      </p:sp>
      <p:sp>
        <p:nvSpPr>
          <p:cNvPr id="13" name="Title 1"/>
          <p:cNvSpPr>
            <a:spLocks noGrp="1"/>
          </p:cNvSpPr>
          <p:nvPr>
            <p:ph type="title" hasCustomPrompt="1"/>
          </p:nvPr>
        </p:nvSpPr>
        <p:spPr>
          <a:xfrm>
            <a:off x="384694" y="294468"/>
            <a:ext cx="9572729" cy="768263"/>
          </a:xfrm>
          <a:prstGeom prst="rect">
            <a:avLst/>
          </a:prstGeom>
        </p:spPr>
        <p:txBody>
          <a:bodyPr anchor="t" anchorCtr="0"/>
          <a:lstStyle>
            <a:lvl1pPr>
              <a:defRPr sz="2800" b="1">
                <a:solidFill>
                  <a:schemeClr val="accent1"/>
                </a:solidFill>
              </a:defRPr>
            </a:lvl1pPr>
          </a:lstStyle>
          <a:p>
            <a:r>
              <a:rPr lang="en-US" dirty="0"/>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8" name="Slide Number Placeholder 5">
            <a:extLst>
              <a:ext uri="{FF2B5EF4-FFF2-40B4-BE49-F238E27FC236}">
                <a16:creationId xmlns:a16="http://schemas.microsoft.com/office/drawing/2014/main" id="{153B4345-7D90-4592-95D2-D62C47BD89C8}"/>
              </a:ext>
            </a:extLst>
          </p:cNvPr>
          <p:cNvSpPr>
            <a:spLocks noGrp="1"/>
          </p:cNvSpPr>
          <p:nvPr>
            <p:ph type="sldNum" sz="quarter" idx="12"/>
          </p:nvPr>
        </p:nvSpPr>
        <p:spPr>
          <a:xfrm>
            <a:off x="11363254" y="6365945"/>
            <a:ext cx="360000" cy="360000"/>
          </a:xfrm>
          <a:noFill/>
        </p:spPr>
        <p:txBody>
          <a:bodyPr vert="horz" lIns="91440" tIns="45720" rIns="0" bIns="45720" rtlCol="0" anchor="b" anchorCtr="0"/>
          <a:lstStyle>
            <a:lvl1pPr algn="r">
              <a:defRPr lang="en-US" sz="800" smtClean="0">
                <a:latin typeface="+mj-lt"/>
              </a:defRPr>
            </a:lvl1pPr>
          </a:lstStyle>
          <a:p>
            <a:fld id="{BE315648-4CD1-417E-8079-23ED6A06EE0C}" type="slidenum">
              <a:rPr lang="en-US" smtClean="0"/>
              <a:pPr/>
              <a:t>‹#›</a:t>
            </a:fld>
            <a:endParaRPr lang="en-US" dirty="0"/>
          </a:p>
        </p:txBody>
      </p:sp>
    </p:spTree>
    <p:extLst>
      <p:ext uri="{BB962C8B-B14F-4D97-AF65-F5344CB8AC3E}">
        <p14:creationId xmlns:p14="http://schemas.microsoft.com/office/powerpoint/2010/main" val="41611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9572729" cy="768263"/>
          </a:xfrm>
          <a:prstGeom prst="rect">
            <a:avLst/>
          </a:prstGeom>
        </p:spPr>
        <p:txBody>
          <a:bodyPr anchor="t" anchorCtr="0"/>
          <a:lstStyle>
            <a:lvl1pPr>
              <a:defRPr lang="en-US" sz="2800" b="1" dirty="0">
                <a:solidFill>
                  <a:schemeClr val="accent1"/>
                </a:solidFill>
              </a:defRPr>
            </a:lvl1pPr>
          </a:lstStyle>
          <a:p>
            <a:pPr lvl="0"/>
            <a:r>
              <a:rPr lang="en-US" dirty="0"/>
              <a:t>Headlines are 28pt Arial Bold sentence case</a:t>
            </a:r>
          </a:p>
        </p:txBody>
      </p:sp>
      <p:sp>
        <p:nvSpPr>
          <p:cNvPr id="6" name="Footer Placeholder 4">
            <a:extLst>
              <a:ext uri="{FF2B5EF4-FFF2-40B4-BE49-F238E27FC236}">
                <a16:creationId xmlns:a16="http://schemas.microsoft.com/office/drawing/2014/main" id="{6B9760B8-0186-4EA3-AF77-7C2F50777A3A}"/>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8" name="Slide Number Placeholder 5">
            <a:extLst>
              <a:ext uri="{FF2B5EF4-FFF2-40B4-BE49-F238E27FC236}">
                <a16:creationId xmlns:a16="http://schemas.microsoft.com/office/drawing/2014/main" id="{EE28AD7C-6EA5-4D8C-8715-5DB909E72BE9}"/>
              </a:ext>
            </a:extLst>
          </p:cNvPr>
          <p:cNvSpPr>
            <a:spLocks noGrp="1"/>
          </p:cNvSpPr>
          <p:nvPr>
            <p:ph type="sldNum" sz="quarter" idx="12"/>
          </p:nvPr>
        </p:nvSpPr>
        <p:spPr>
          <a:xfrm>
            <a:off x="11363254" y="6365945"/>
            <a:ext cx="360000" cy="360000"/>
          </a:xfrm>
          <a:noFill/>
        </p:spPr>
        <p:txBody>
          <a:bodyPr vert="horz" lIns="91440" tIns="45720" rIns="0" bIns="45720" rtlCol="0" anchor="b" anchorCtr="0"/>
          <a:lstStyle>
            <a:lvl1pPr algn="r">
              <a:defRPr lang="en-US" sz="800" smtClean="0">
                <a:latin typeface="+mj-lt"/>
              </a:defRPr>
            </a:lvl1pPr>
          </a:lstStyle>
          <a:p>
            <a:fld id="{BE315648-4CD1-417E-8079-23ED6A06EE0C}" type="slidenum">
              <a:rPr lang="en-US" smtClean="0"/>
              <a:pPr/>
              <a:t>‹#›</a:t>
            </a:fld>
            <a:endParaRPr lang="en-US" dirty="0"/>
          </a:p>
        </p:txBody>
      </p:sp>
    </p:spTree>
    <p:extLst>
      <p:ext uri="{BB962C8B-B14F-4D97-AF65-F5344CB8AC3E}">
        <p14:creationId xmlns:p14="http://schemas.microsoft.com/office/powerpoint/2010/main" val="30743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83093E-D059-46E1-BB70-023364FF52B9}"/>
              </a:ext>
            </a:extLst>
          </p:cNvPr>
          <p:cNvSpPr/>
          <p:nvPr userDrawn="1"/>
        </p:nvSpPr>
        <p:spPr>
          <a:xfrm>
            <a:off x="-1" y="6249329"/>
            <a:ext cx="12192001" cy="608670"/>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sz="1600" dirty="0" err="1"/>
          </a:p>
        </p:txBody>
      </p:sp>
      <p:sp>
        <p:nvSpPr>
          <p:cNvPr id="58" name="Rectangle 57">
            <a:extLst>
              <a:ext uri="{FF2B5EF4-FFF2-40B4-BE49-F238E27FC236}">
                <a16:creationId xmlns:a16="http://schemas.microsoft.com/office/drawing/2014/main" id="{5EEC58DC-2F2B-4BE2-B67F-07B125678C34}"/>
              </a:ext>
            </a:extLst>
          </p:cNvPr>
          <p:cNvSpPr/>
          <p:nvPr userDrawn="1"/>
        </p:nvSpPr>
        <p:spPr bwMode="gray">
          <a:xfrm>
            <a:off x="12308083" y="1542735"/>
            <a:ext cx="897423" cy="187184"/>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84848"/>
                </a:solidFill>
              </a:rPr>
              <a:t>231-231-231</a:t>
            </a:r>
          </a:p>
        </p:txBody>
      </p:sp>
      <p:sp>
        <p:nvSpPr>
          <p:cNvPr id="80" name="Rectangle 79">
            <a:extLst>
              <a:ext uri="{FF2B5EF4-FFF2-40B4-BE49-F238E27FC236}">
                <a16:creationId xmlns:a16="http://schemas.microsoft.com/office/drawing/2014/main" id="{602F1061-646D-4F4A-BF71-63529009C779}"/>
              </a:ext>
            </a:extLst>
          </p:cNvPr>
          <p:cNvSpPr/>
          <p:nvPr/>
        </p:nvSpPr>
        <p:spPr bwMode="gray">
          <a:xfrm>
            <a:off x="12308083" y="440782"/>
            <a:ext cx="897423" cy="187184"/>
          </a:xfrm>
          <a:prstGeom prst="rect">
            <a:avLst/>
          </a:prstGeom>
          <a:solidFill>
            <a:srgbClr val="D9F0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484848"/>
                </a:solidFill>
                <a:effectLst/>
                <a:uLnTx/>
                <a:uFillTx/>
                <a:latin typeface="Arial" panose="020B0604020202020204"/>
                <a:ea typeface="+mn-ea"/>
                <a:cs typeface="+mn-cs"/>
              </a:rPr>
              <a:t>217-240-247</a:t>
            </a:r>
          </a:p>
        </p:txBody>
      </p:sp>
      <p:sp>
        <p:nvSpPr>
          <p:cNvPr id="84" name="Rectangle 83">
            <a:extLst>
              <a:ext uri="{FF2B5EF4-FFF2-40B4-BE49-F238E27FC236}">
                <a16:creationId xmlns:a16="http://schemas.microsoft.com/office/drawing/2014/main" id="{B817B419-0520-447A-99C5-2445CD25CBC7}"/>
              </a:ext>
            </a:extLst>
          </p:cNvPr>
          <p:cNvSpPr/>
          <p:nvPr/>
        </p:nvSpPr>
        <p:spPr bwMode="gray">
          <a:xfrm>
            <a:off x="12308083" y="220391"/>
            <a:ext cx="897423" cy="187184"/>
          </a:xfrm>
          <a:prstGeom prst="rect">
            <a:avLst/>
          </a:prstGeom>
          <a:solidFill>
            <a:srgbClr val="70C6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112-198-224</a:t>
            </a:r>
          </a:p>
        </p:txBody>
      </p:sp>
      <p:sp>
        <p:nvSpPr>
          <p:cNvPr id="88" name="Rectangle 87">
            <a:extLst>
              <a:ext uri="{FF2B5EF4-FFF2-40B4-BE49-F238E27FC236}">
                <a16:creationId xmlns:a16="http://schemas.microsoft.com/office/drawing/2014/main" id="{7F4C58CC-4DF8-4296-B3D0-140D4877D04D}"/>
              </a:ext>
            </a:extLst>
          </p:cNvPr>
          <p:cNvSpPr/>
          <p:nvPr/>
        </p:nvSpPr>
        <p:spPr bwMode="gray">
          <a:xfrm>
            <a:off x="12308083" y="0"/>
            <a:ext cx="897423" cy="187184"/>
          </a:xfrm>
          <a:prstGeom prst="rect">
            <a:avLst/>
          </a:prstGeom>
          <a:solidFill>
            <a:srgbClr val="2955A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41-85-172</a:t>
            </a:r>
          </a:p>
        </p:txBody>
      </p:sp>
      <p:sp>
        <p:nvSpPr>
          <p:cNvPr id="92" name="Rectangle 91">
            <a:extLst>
              <a:ext uri="{FF2B5EF4-FFF2-40B4-BE49-F238E27FC236}">
                <a16:creationId xmlns:a16="http://schemas.microsoft.com/office/drawing/2014/main" id="{9B4C1DB7-696A-41FA-B3FE-4C10635D8931}"/>
              </a:ext>
            </a:extLst>
          </p:cNvPr>
          <p:cNvSpPr/>
          <p:nvPr/>
        </p:nvSpPr>
        <p:spPr bwMode="gray">
          <a:xfrm>
            <a:off x="12308083" y="1101955"/>
            <a:ext cx="897423" cy="187184"/>
          </a:xfrm>
          <a:prstGeom prst="rect">
            <a:avLst/>
          </a:prstGeom>
          <a:solidFill>
            <a:srgbClr val="5CB85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92-184-92</a:t>
            </a:r>
          </a:p>
        </p:txBody>
      </p:sp>
      <p:sp>
        <p:nvSpPr>
          <p:cNvPr id="93" name="Rectangle 92">
            <a:extLst>
              <a:ext uri="{FF2B5EF4-FFF2-40B4-BE49-F238E27FC236}">
                <a16:creationId xmlns:a16="http://schemas.microsoft.com/office/drawing/2014/main" id="{C2A2C519-863C-4FFE-885E-34C8AB2B023E}"/>
              </a:ext>
            </a:extLst>
          </p:cNvPr>
          <p:cNvSpPr/>
          <p:nvPr/>
        </p:nvSpPr>
        <p:spPr bwMode="gray">
          <a:xfrm>
            <a:off x="12308083" y="1322346"/>
            <a:ext cx="897423" cy="187184"/>
          </a:xfrm>
          <a:prstGeom prst="rect">
            <a:avLst/>
          </a:prstGeom>
          <a:solidFill>
            <a:srgbClr val="D95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217-83-79</a:t>
            </a:r>
          </a:p>
        </p:txBody>
      </p:sp>
      <p:sp>
        <p:nvSpPr>
          <p:cNvPr id="94" name="Rectangle 93">
            <a:extLst>
              <a:ext uri="{FF2B5EF4-FFF2-40B4-BE49-F238E27FC236}">
                <a16:creationId xmlns:a16="http://schemas.microsoft.com/office/drawing/2014/main" id="{00299C38-075C-4023-BA01-5FBB57E7B93E}"/>
              </a:ext>
            </a:extLst>
          </p:cNvPr>
          <p:cNvSpPr/>
          <p:nvPr/>
        </p:nvSpPr>
        <p:spPr bwMode="gray">
          <a:xfrm>
            <a:off x="12308083" y="881564"/>
            <a:ext cx="897423" cy="187184"/>
          </a:xfrm>
          <a:prstGeom prst="rect">
            <a:avLst/>
          </a:prstGeom>
          <a:solidFill>
            <a:srgbClr val="0341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3-65-127</a:t>
            </a:r>
          </a:p>
        </p:txBody>
      </p:sp>
      <p:sp>
        <p:nvSpPr>
          <p:cNvPr id="95" name="Rectangle 94">
            <a:extLst>
              <a:ext uri="{FF2B5EF4-FFF2-40B4-BE49-F238E27FC236}">
                <a16:creationId xmlns:a16="http://schemas.microsoft.com/office/drawing/2014/main" id="{D230E707-137B-4479-8F7E-1687687A179F}"/>
              </a:ext>
            </a:extLst>
          </p:cNvPr>
          <p:cNvSpPr/>
          <p:nvPr/>
        </p:nvSpPr>
        <p:spPr bwMode="gray">
          <a:xfrm>
            <a:off x="12308083" y="661173"/>
            <a:ext cx="897423" cy="187184"/>
          </a:xfrm>
          <a:prstGeom prst="rect">
            <a:avLst/>
          </a:prstGeom>
          <a:solidFill>
            <a:srgbClr val="48484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rPr>
              <a:t>72-72-72</a:t>
            </a:r>
          </a:p>
        </p:txBody>
      </p:sp>
      <p:pic>
        <p:nvPicPr>
          <p:cNvPr id="63" name="Picture 62">
            <a:extLst>
              <a:ext uri="{FF2B5EF4-FFF2-40B4-BE49-F238E27FC236}">
                <a16:creationId xmlns:a16="http://schemas.microsoft.com/office/drawing/2014/main" id="{DB40A157-1720-4979-94F8-D12B02E26D1D}"/>
              </a:ext>
            </a:extLst>
          </p:cNvPr>
          <p:cNvPicPr>
            <a:picLocks noChangeAspect="1"/>
          </p:cNvPicPr>
          <p:nvPr userDrawn="1"/>
        </p:nvPicPr>
        <p:blipFill>
          <a:blip r:embed="rId6"/>
          <a:stretch>
            <a:fillRect/>
          </a:stretch>
        </p:blipFill>
        <p:spPr>
          <a:xfrm>
            <a:off x="10401300" y="302448"/>
            <a:ext cx="1450769" cy="752303"/>
          </a:xfrm>
          <a:prstGeom prst="rect">
            <a:avLst/>
          </a:prstGeom>
        </p:spPr>
      </p:pic>
      <p:pic>
        <p:nvPicPr>
          <p:cNvPr id="49" name="Picture 48">
            <a:extLst>
              <a:ext uri="{FF2B5EF4-FFF2-40B4-BE49-F238E27FC236}">
                <a16:creationId xmlns:a16="http://schemas.microsoft.com/office/drawing/2014/main" id="{F4D6F992-6B58-474D-BE39-7182A4A76AF1}"/>
              </a:ext>
            </a:extLst>
          </p:cNvPr>
          <p:cNvPicPr>
            <a:picLocks noChangeAspect="1"/>
          </p:cNvPicPr>
          <p:nvPr userDrawn="1"/>
        </p:nvPicPr>
        <p:blipFill rotWithShape="1">
          <a:blip r:embed="rId7"/>
          <a:srcRect t="82370"/>
          <a:stretch/>
        </p:blipFill>
        <p:spPr>
          <a:xfrm>
            <a:off x="0" y="6249330"/>
            <a:ext cx="1790700" cy="288147"/>
          </a:xfrm>
          <a:prstGeom prst="rect">
            <a:avLst/>
          </a:prstGeom>
        </p:spPr>
      </p:pic>
      <p:pic>
        <p:nvPicPr>
          <p:cNvPr id="50" name="Picture 49">
            <a:extLst>
              <a:ext uri="{FF2B5EF4-FFF2-40B4-BE49-F238E27FC236}">
                <a16:creationId xmlns:a16="http://schemas.microsoft.com/office/drawing/2014/main" id="{2D9B8CD9-13A1-4C82-9502-7875BA37DF4A}"/>
              </a:ext>
            </a:extLst>
          </p:cNvPr>
          <p:cNvPicPr>
            <a:picLocks noChangeAspect="1"/>
          </p:cNvPicPr>
          <p:nvPr userDrawn="1"/>
        </p:nvPicPr>
        <p:blipFill rotWithShape="1">
          <a:blip r:embed="rId7"/>
          <a:srcRect b="80389"/>
          <a:stretch/>
        </p:blipFill>
        <p:spPr>
          <a:xfrm>
            <a:off x="0" y="6537478"/>
            <a:ext cx="1790700" cy="320522"/>
          </a:xfrm>
          <a:prstGeom prst="rect">
            <a:avLst/>
          </a:prstGeom>
        </p:spPr>
      </p:pic>
      <p:pic>
        <p:nvPicPr>
          <p:cNvPr id="52" name="Picture 51">
            <a:extLst>
              <a:ext uri="{FF2B5EF4-FFF2-40B4-BE49-F238E27FC236}">
                <a16:creationId xmlns:a16="http://schemas.microsoft.com/office/drawing/2014/main" id="{B3D85767-15F7-4909-BF7F-019EFB06C09D}"/>
              </a:ext>
            </a:extLst>
          </p:cNvPr>
          <p:cNvPicPr>
            <a:picLocks noChangeAspect="1"/>
          </p:cNvPicPr>
          <p:nvPr userDrawn="1"/>
        </p:nvPicPr>
        <p:blipFill rotWithShape="1">
          <a:blip r:embed="rId7"/>
          <a:srcRect t="82370"/>
          <a:stretch/>
        </p:blipFill>
        <p:spPr>
          <a:xfrm>
            <a:off x="1790700" y="6249330"/>
            <a:ext cx="1790700" cy="288147"/>
          </a:xfrm>
          <a:prstGeom prst="rect">
            <a:avLst/>
          </a:prstGeom>
        </p:spPr>
      </p:pic>
      <p:pic>
        <p:nvPicPr>
          <p:cNvPr id="53" name="Picture 52">
            <a:extLst>
              <a:ext uri="{FF2B5EF4-FFF2-40B4-BE49-F238E27FC236}">
                <a16:creationId xmlns:a16="http://schemas.microsoft.com/office/drawing/2014/main" id="{4102AB3E-B4C8-4E35-B4CD-57F49C0D8478}"/>
              </a:ext>
            </a:extLst>
          </p:cNvPr>
          <p:cNvPicPr>
            <a:picLocks noChangeAspect="1"/>
          </p:cNvPicPr>
          <p:nvPr userDrawn="1"/>
        </p:nvPicPr>
        <p:blipFill rotWithShape="1">
          <a:blip r:embed="rId7"/>
          <a:srcRect b="80389"/>
          <a:stretch/>
        </p:blipFill>
        <p:spPr>
          <a:xfrm>
            <a:off x="1790700" y="6537478"/>
            <a:ext cx="1790700" cy="320522"/>
          </a:xfrm>
          <a:prstGeom prst="rect">
            <a:avLst/>
          </a:prstGeom>
        </p:spPr>
      </p:pic>
      <p:pic>
        <p:nvPicPr>
          <p:cNvPr id="55" name="Picture 54">
            <a:extLst>
              <a:ext uri="{FF2B5EF4-FFF2-40B4-BE49-F238E27FC236}">
                <a16:creationId xmlns:a16="http://schemas.microsoft.com/office/drawing/2014/main" id="{B21E29FA-3A5E-4261-B8F0-226F64E8EDAA}"/>
              </a:ext>
            </a:extLst>
          </p:cNvPr>
          <p:cNvPicPr>
            <a:picLocks noChangeAspect="1"/>
          </p:cNvPicPr>
          <p:nvPr userDrawn="1"/>
        </p:nvPicPr>
        <p:blipFill rotWithShape="1">
          <a:blip r:embed="rId7"/>
          <a:srcRect t="82370"/>
          <a:stretch/>
        </p:blipFill>
        <p:spPr>
          <a:xfrm>
            <a:off x="3581400" y="6249330"/>
            <a:ext cx="1790700" cy="288147"/>
          </a:xfrm>
          <a:prstGeom prst="rect">
            <a:avLst/>
          </a:prstGeom>
        </p:spPr>
      </p:pic>
      <p:pic>
        <p:nvPicPr>
          <p:cNvPr id="56" name="Picture 55">
            <a:extLst>
              <a:ext uri="{FF2B5EF4-FFF2-40B4-BE49-F238E27FC236}">
                <a16:creationId xmlns:a16="http://schemas.microsoft.com/office/drawing/2014/main" id="{76084BDB-CA7B-4A26-9085-D7229AD7B46D}"/>
              </a:ext>
            </a:extLst>
          </p:cNvPr>
          <p:cNvPicPr>
            <a:picLocks noChangeAspect="1"/>
          </p:cNvPicPr>
          <p:nvPr userDrawn="1"/>
        </p:nvPicPr>
        <p:blipFill rotWithShape="1">
          <a:blip r:embed="rId7"/>
          <a:srcRect b="80389"/>
          <a:stretch/>
        </p:blipFill>
        <p:spPr>
          <a:xfrm>
            <a:off x="3581400" y="6537478"/>
            <a:ext cx="1790700" cy="320522"/>
          </a:xfrm>
          <a:prstGeom prst="rect">
            <a:avLst/>
          </a:prstGeom>
        </p:spPr>
      </p:pic>
      <p:pic>
        <p:nvPicPr>
          <p:cNvPr id="59" name="Picture 58">
            <a:extLst>
              <a:ext uri="{FF2B5EF4-FFF2-40B4-BE49-F238E27FC236}">
                <a16:creationId xmlns:a16="http://schemas.microsoft.com/office/drawing/2014/main" id="{AE0F2649-77FE-473C-B5D9-50BDE2BD700F}"/>
              </a:ext>
            </a:extLst>
          </p:cNvPr>
          <p:cNvPicPr>
            <a:picLocks noChangeAspect="1"/>
          </p:cNvPicPr>
          <p:nvPr userDrawn="1"/>
        </p:nvPicPr>
        <p:blipFill rotWithShape="1">
          <a:blip r:embed="rId7"/>
          <a:srcRect t="82370"/>
          <a:stretch/>
        </p:blipFill>
        <p:spPr>
          <a:xfrm>
            <a:off x="5372100" y="6249330"/>
            <a:ext cx="1790700" cy="288147"/>
          </a:xfrm>
          <a:prstGeom prst="rect">
            <a:avLst/>
          </a:prstGeom>
        </p:spPr>
      </p:pic>
      <p:pic>
        <p:nvPicPr>
          <p:cNvPr id="60" name="Picture 59">
            <a:extLst>
              <a:ext uri="{FF2B5EF4-FFF2-40B4-BE49-F238E27FC236}">
                <a16:creationId xmlns:a16="http://schemas.microsoft.com/office/drawing/2014/main" id="{A3B04B4A-3A9F-4A3E-A852-908B8F6191B9}"/>
              </a:ext>
            </a:extLst>
          </p:cNvPr>
          <p:cNvPicPr>
            <a:picLocks noChangeAspect="1"/>
          </p:cNvPicPr>
          <p:nvPr userDrawn="1"/>
        </p:nvPicPr>
        <p:blipFill rotWithShape="1">
          <a:blip r:embed="rId7"/>
          <a:srcRect b="80389"/>
          <a:stretch/>
        </p:blipFill>
        <p:spPr>
          <a:xfrm>
            <a:off x="5372100" y="6537478"/>
            <a:ext cx="1790700" cy="320522"/>
          </a:xfrm>
          <a:prstGeom prst="rect">
            <a:avLst/>
          </a:prstGeom>
        </p:spPr>
      </p:pic>
      <p:pic>
        <p:nvPicPr>
          <p:cNvPr id="62" name="Picture 61">
            <a:extLst>
              <a:ext uri="{FF2B5EF4-FFF2-40B4-BE49-F238E27FC236}">
                <a16:creationId xmlns:a16="http://schemas.microsoft.com/office/drawing/2014/main" id="{974ADB11-0589-4CDB-8400-B116EA71562D}"/>
              </a:ext>
            </a:extLst>
          </p:cNvPr>
          <p:cNvPicPr>
            <a:picLocks noChangeAspect="1"/>
          </p:cNvPicPr>
          <p:nvPr userDrawn="1"/>
        </p:nvPicPr>
        <p:blipFill rotWithShape="1">
          <a:blip r:embed="rId7"/>
          <a:srcRect t="82370"/>
          <a:stretch/>
        </p:blipFill>
        <p:spPr>
          <a:xfrm>
            <a:off x="7162800" y="6249330"/>
            <a:ext cx="1790700" cy="288147"/>
          </a:xfrm>
          <a:prstGeom prst="rect">
            <a:avLst/>
          </a:prstGeom>
        </p:spPr>
      </p:pic>
      <p:pic>
        <p:nvPicPr>
          <p:cNvPr id="65" name="Picture 64">
            <a:extLst>
              <a:ext uri="{FF2B5EF4-FFF2-40B4-BE49-F238E27FC236}">
                <a16:creationId xmlns:a16="http://schemas.microsoft.com/office/drawing/2014/main" id="{50BE3332-7072-4D41-B75B-7C5C5D43C67A}"/>
              </a:ext>
            </a:extLst>
          </p:cNvPr>
          <p:cNvPicPr>
            <a:picLocks noChangeAspect="1"/>
          </p:cNvPicPr>
          <p:nvPr userDrawn="1"/>
        </p:nvPicPr>
        <p:blipFill rotWithShape="1">
          <a:blip r:embed="rId7"/>
          <a:srcRect b="80389"/>
          <a:stretch/>
        </p:blipFill>
        <p:spPr>
          <a:xfrm>
            <a:off x="7162800" y="6537478"/>
            <a:ext cx="1790700" cy="320522"/>
          </a:xfrm>
          <a:prstGeom prst="rect">
            <a:avLst/>
          </a:prstGeom>
        </p:spPr>
      </p:pic>
      <p:pic>
        <p:nvPicPr>
          <p:cNvPr id="75" name="Picture 74">
            <a:extLst>
              <a:ext uri="{FF2B5EF4-FFF2-40B4-BE49-F238E27FC236}">
                <a16:creationId xmlns:a16="http://schemas.microsoft.com/office/drawing/2014/main" id="{FC67ECE3-A0AB-496D-97AC-FA5E72A7739C}"/>
              </a:ext>
            </a:extLst>
          </p:cNvPr>
          <p:cNvPicPr>
            <a:picLocks noChangeAspect="1"/>
          </p:cNvPicPr>
          <p:nvPr userDrawn="1"/>
        </p:nvPicPr>
        <p:blipFill rotWithShape="1">
          <a:blip r:embed="rId7"/>
          <a:srcRect t="82370"/>
          <a:stretch/>
        </p:blipFill>
        <p:spPr>
          <a:xfrm>
            <a:off x="8953500" y="6249330"/>
            <a:ext cx="1790700" cy="288147"/>
          </a:xfrm>
          <a:prstGeom prst="rect">
            <a:avLst/>
          </a:prstGeom>
        </p:spPr>
      </p:pic>
      <p:pic>
        <p:nvPicPr>
          <p:cNvPr id="76" name="Picture 75">
            <a:extLst>
              <a:ext uri="{FF2B5EF4-FFF2-40B4-BE49-F238E27FC236}">
                <a16:creationId xmlns:a16="http://schemas.microsoft.com/office/drawing/2014/main" id="{2DD17818-D20F-4277-9570-F9CEE533D551}"/>
              </a:ext>
            </a:extLst>
          </p:cNvPr>
          <p:cNvPicPr>
            <a:picLocks noChangeAspect="1"/>
          </p:cNvPicPr>
          <p:nvPr userDrawn="1"/>
        </p:nvPicPr>
        <p:blipFill rotWithShape="1">
          <a:blip r:embed="rId7"/>
          <a:srcRect b="80389"/>
          <a:stretch/>
        </p:blipFill>
        <p:spPr>
          <a:xfrm>
            <a:off x="8953500" y="6537478"/>
            <a:ext cx="1790700" cy="320522"/>
          </a:xfrm>
          <a:prstGeom prst="rect">
            <a:avLst/>
          </a:prstGeom>
        </p:spPr>
      </p:pic>
      <p:pic>
        <p:nvPicPr>
          <p:cNvPr id="78" name="Picture 77">
            <a:extLst>
              <a:ext uri="{FF2B5EF4-FFF2-40B4-BE49-F238E27FC236}">
                <a16:creationId xmlns:a16="http://schemas.microsoft.com/office/drawing/2014/main" id="{5DABA243-3627-4322-B081-4605527126C3}"/>
              </a:ext>
            </a:extLst>
          </p:cNvPr>
          <p:cNvPicPr>
            <a:picLocks noChangeAspect="1"/>
          </p:cNvPicPr>
          <p:nvPr userDrawn="1"/>
        </p:nvPicPr>
        <p:blipFill rotWithShape="1">
          <a:blip r:embed="rId7"/>
          <a:srcRect t="82370" r="19149"/>
          <a:stretch/>
        </p:blipFill>
        <p:spPr>
          <a:xfrm>
            <a:off x="10744200" y="6249330"/>
            <a:ext cx="1447800" cy="288147"/>
          </a:xfrm>
          <a:prstGeom prst="rect">
            <a:avLst/>
          </a:prstGeom>
        </p:spPr>
      </p:pic>
      <p:pic>
        <p:nvPicPr>
          <p:cNvPr id="79" name="Picture 78">
            <a:extLst>
              <a:ext uri="{FF2B5EF4-FFF2-40B4-BE49-F238E27FC236}">
                <a16:creationId xmlns:a16="http://schemas.microsoft.com/office/drawing/2014/main" id="{522981F2-11AC-4692-A972-C429F92833FC}"/>
              </a:ext>
            </a:extLst>
          </p:cNvPr>
          <p:cNvPicPr>
            <a:picLocks noChangeAspect="1"/>
          </p:cNvPicPr>
          <p:nvPr userDrawn="1"/>
        </p:nvPicPr>
        <p:blipFill rotWithShape="1">
          <a:blip r:embed="rId7"/>
          <a:srcRect r="19149" b="80389"/>
          <a:stretch/>
        </p:blipFill>
        <p:spPr>
          <a:xfrm>
            <a:off x="10744200" y="6537478"/>
            <a:ext cx="1447800" cy="320522"/>
          </a:xfrm>
          <a:prstGeom prst="rect">
            <a:avLst/>
          </a:prstGeom>
        </p:spPr>
      </p:pic>
      <p:sp>
        <p:nvSpPr>
          <p:cNvPr id="64" name="Footer Placeholder 4">
            <a:extLst>
              <a:ext uri="{FF2B5EF4-FFF2-40B4-BE49-F238E27FC236}">
                <a16:creationId xmlns:a16="http://schemas.microsoft.com/office/drawing/2014/main" id="{DA4C0F7A-2F4A-4824-9B7D-2679BF8CC3E4}"/>
              </a:ext>
            </a:extLst>
          </p:cNvPr>
          <p:cNvSpPr>
            <a:spLocks noGrp="1"/>
          </p:cNvSpPr>
          <p:nvPr>
            <p:ph type="ftr" sz="quarter" idx="3"/>
          </p:nvPr>
        </p:nvSpPr>
        <p:spPr bwMode="gray">
          <a:xfrm>
            <a:off x="384693" y="6387858"/>
            <a:ext cx="10952745"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endParaRPr lang="en-US" dirty="0"/>
          </a:p>
        </p:txBody>
      </p:sp>
      <p:sp>
        <p:nvSpPr>
          <p:cNvPr id="66" name="Slide Number Placeholder 5">
            <a:extLst>
              <a:ext uri="{FF2B5EF4-FFF2-40B4-BE49-F238E27FC236}">
                <a16:creationId xmlns:a16="http://schemas.microsoft.com/office/drawing/2014/main" id="{FE76628A-7111-436B-879D-812833C68877}"/>
              </a:ext>
            </a:extLst>
          </p:cNvPr>
          <p:cNvSpPr txBox="1">
            <a:spLocks/>
          </p:cNvSpPr>
          <p:nvPr userDrawn="1"/>
        </p:nvSpPr>
        <p:spPr bwMode="white">
          <a:xfrm>
            <a:off x="11363254" y="6365945"/>
            <a:ext cx="360000" cy="360000"/>
          </a:xfrm>
          <a:prstGeom prst="rect">
            <a:avLst/>
          </a:prstGeom>
          <a:noFill/>
        </p:spPr>
        <p:txBody>
          <a:bodyPr vert="horz" lIns="91440" tIns="45720" rIns="0" bIns="45720" rtlCol="0" anchor="b" anchorCtr="0"/>
          <a:lstStyle>
            <a:defPPr>
              <a:defRPr lang="en-US"/>
            </a:defPPr>
            <a:lvl1pPr algn="r">
              <a:defRPr sz="800">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9C5C7A9E-C6A9-4A9D-A8BC-E29E91AD59EE}" type="slidenum">
              <a:rPr lang="en-US" smtClean="0"/>
              <a:pPr lvl="0"/>
              <a:t>‹#›</a:t>
            </a:fld>
            <a:endParaRPr lang="en-US" dirty="0"/>
          </a:p>
        </p:txBody>
      </p:sp>
    </p:spTree>
    <p:extLst>
      <p:ext uri="{BB962C8B-B14F-4D97-AF65-F5344CB8AC3E}">
        <p14:creationId xmlns:p14="http://schemas.microsoft.com/office/powerpoint/2010/main" val="353335212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qualityregistry.e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slide" Target="slide32.xml"/><Relationship Id="rId18" Type="http://schemas.openxmlformats.org/officeDocument/2006/relationships/image" Target="../media/image13.svg"/><Relationship Id="rId26" Type="http://schemas.openxmlformats.org/officeDocument/2006/relationships/image" Target="../media/image21.svg"/><Relationship Id="rId3" Type="http://schemas.openxmlformats.org/officeDocument/2006/relationships/slide" Target="slide11.xml"/><Relationship Id="rId21" Type="http://schemas.openxmlformats.org/officeDocument/2006/relationships/image" Target="../media/image16.png"/><Relationship Id="rId7" Type="http://schemas.openxmlformats.org/officeDocument/2006/relationships/image" Target="../media/image27.png"/><Relationship Id="rId12" Type="http://schemas.openxmlformats.org/officeDocument/2006/relationships/slide" Target="slide28.xml"/><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slide" Target="slide44.xml"/><Relationship Id="rId20" Type="http://schemas.openxmlformats.org/officeDocument/2006/relationships/image" Target="../media/image15.sv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slide" Target="slide22.xml"/><Relationship Id="rId24" Type="http://schemas.openxmlformats.org/officeDocument/2006/relationships/image" Target="../media/image19.svg"/><Relationship Id="rId5" Type="http://schemas.openxmlformats.org/officeDocument/2006/relationships/image" Target="../media/image25.svg"/><Relationship Id="rId15" Type="http://schemas.openxmlformats.org/officeDocument/2006/relationships/slide" Target="slide40.xml"/><Relationship Id="rId23" Type="http://schemas.openxmlformats.org/officeDocument/2006/relationships/image" Target="../media/image18.png"/><Relationship Id="rId28" Type="http://schemas.openxmlformats.org/officeDocument/2006/relationships/image" Target="../media/image23.svg"/><Relationship Id="rId10" Type="http://schemas.openxmlformats.org/officeDocument/2006/relationships/slide" Target="slide18.xml"/><Relationship Id="rId19"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slide" Target="slide16.xml"/><Relationship Id="rId14" Type="http://schemas.openxmlformats.org/officeDocument/2006/relationships/slide" Target="slide35.xml"/><Relationship Id="rId22" Type="http://schemas.openxmlformats.org/officeDocument/2006/relationships/image" Target="../media/image17.svg"/><Relationship Id="rId2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28.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22.xml"/><Relationship Id="rId2" Type="http://schemas.openxmlformats.org/officeDocument/2006/relationships/notesSlide" Target="../notesSlides/notesSlide11.xml"/><Relationship Id="rId16" Type="http://schemas.openxmlformats.org/officeDocument/2006/relationships/image" Target="../media/image32.png"/><Relationship Id="rId20" Type="http://schemas.openxmlformats.org/officeDocument/2006/relationships/image" Target="../media/image25.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1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image" Target="../media/image28.svg"/><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4.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27.png"/><Relationship Id="rId27" Type="http://schemas.openxmlformats.org/officeDocument/2006/relationships/slide" Target="slide32.xml"/><Relationship Id="rId30" Type="http://schemas.openxmlformats.org/officeDocument/2006/relationships/slide" Target="slide4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28.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22.xml"/><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1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image" Target="../media/image25.svg"/><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24.png"/><Relationship Id="rId27" Type="http://schemas.openxmlformats.org/officeDocument/2006/relationships/slide" Target="slide32.xml"/><Relationship Id="rId30" Type="http://schemas.openxmlformats.org/officeDocument/2006/relationships/slide" Target="slide4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28.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22.xml"/><Relationship Id="rId2" Type="http://schemas.openxmlformats.org/officeDocument/2006/relationships/notesSlide" Target="../notesSlides/notesSlide15.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image" Target="../media/image25.svg"/><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image" Target="../media/image24.png"/><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slide" Target="slide32.xml"/><Relationship Id="rId30" Type="http://schemas.openxmlformats.org/officeDocument/2006/relationships/slide" Target="slide4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28.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image" Target="../media/image25.svg"/><Relationship Id="rId2" Type="http://schemas.openxmlformats.org/officeDocument/2006/relationships/notesSlide" Target="../notesSlides/notesSlide19.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slide" Target="slide32.xml"/><Relationship Id="rId30" Type="http://schemas.openxmlformats.org/officeDocument/2006/relationships/slide" Target="slide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image" Target="../media/image25.svg"/><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image" Target="../media/image24.png"/><Relationship Id="rId2" Type="http://schemas.openxmlformats.org/officeDocument/2006/relationships/notesSlide" Target="../notesSlides/notesSlide24.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2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slide" Target="slide32.xml"/><Relationship Id="rId30" Type="http://schemas.openxmlformats.org/officeDocument/2006/relationships/slide" Target="slide4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image" Target="../media/image24.png"/><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32.xml"/><Relationship Id="rId2" Type="http://schemas.openxmlformats.org/officeDocument/2006/relationships/notesSlide" Target="../notesSlides/notesSlide28.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2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slide" Target="slide35.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image" Target="../media/image25.svg"/><Relationship Id="rId30" Type="http://schemas.openxmlformats.org/officeDocument/2006/relationships/slide" Target="slide44.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35.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32.xml"/><Relationship Id="rId2" Type="http://schemas.openxmlformats.org/officeDocument/2006/relationships/notesSlide" Target="../notesSlides/notesSlide31.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2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image" Target="../media/image25.svg"/><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image" Target="../media/image24.png"/><Relationship Id="rId30" Type="http://schemas.openxmlformats.org/officeDocument/2006/relationships/slide" Target="slide4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diagramData" Target="../diagrams/data1.xml"/><Relationship Id="rId21" Type="http://schemas.openxmlformats.org/officeDocument/2006/relationships/image" Target="../media/image77.svg"/><Relationship Id="rId7" Type="http://schemas.microsoft.com/office/2007/relationships/diagramDrawing" Target="../diagrams/drawing1.xml"/><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notesSlide" Target="../notesSlides/notesSlide34.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67.svg"/><Relationship Id="rId24" Type="http://schemas.openxmlformats.org/officeDocument/2006/relationships/image" Target="../media/image80.svg"/><Relationship Id="rId5" Type="http://schemas.openxmlformats.org/officeDocument/2006/relationships/diagramQuickStyle" Target="../diagrams/quickStyle1.xml"/><Relationship Id="rId15" Type="http://schemas.openxmlformats.org/officeDocument/2006/relationships/image" Target="../media/image71.sv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diagramLayout" Target="../diagrams/layout1.xml"/><Relationship Id="rId9" Type="http://schemas.openxmlformats.org/officeDocument/2006/relationships/image" Target="../media/image65.svg"/><Relationship Id="rId14" Type="http://schemas.openxmlformats.org/officeDocument/2006/relationships/image" Target="../media/image70.png"/><Relationship Id="rId22"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35.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32.xml"/><Relationship Id="rId2" Type="http://schemas.openxmlformats.org/officeDocument/2006/relationships/notesSlide" Target="../notesSlides/notesSlide36.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image" Target="../media/image25.svg"/><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2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slide" Target="slide40.xml"/><Relationship Id="rId30" Type="http://schemas.openxmlformats.org/officeDocument/2006/relationships/slide" Target="slide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qualityregistry.eu/policie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qualityregistry.eu/images/forms/RES_Q_Data_Sharing_Agreement.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hyperlink" Target="http://www.healthdata.org/gbd/2019"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35.xml"/><Relationship Id="rId3" Type="http://schemas.openxmlformats.org/officeDocument/2006/relationships/image" Target="../media/image12.png"/><Relationship Id="rId21" Type="http://schemas.openxmlformats.org/officeDocument/2006/relationships/slide" Target="slide16.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33.svg"/><Relationship Id="rId25" Type="http://schemas.openxmlformats.org/officeDocument/2006/relationships/slide" Target="slide32.xml"/><Relationship Id="rId2" Type="http://schemas.openxmlformats.org/officeDocument/2006/relationships/notesSlide" Target="../notesSlides/notesSlide40.xml"/><Relationship Id="rId16" Type="http://schemas.openxmlformats.org/officeDocument/2006/relationships/image" Target="../media/image32.png"/><Relationship Id="rId20" Type="http://schemas.openxmlformats.org/officeDocument/2006/relationships/image" Target="../media/image28.svg"/><Relationship Id="rId29"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28.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22.xml"/><Relationship Id="rId28" Type="http://schemas.openxmlformats.org/officeDocument/2006/relationships/slide" Target="slide44.xml"/><Relationship Id="rId10" Type="http://schemas.openxmlformats.org/officeDocument/2006/relationships/image" Target="../media/image19.svg"/><Relationship Id="rId19" Type="http://schemas.openxmlformats.org/officeDocument/2006/relationships/image" Target="../media/image27.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18.xml"/><Relationship Id="rId27" Type="http://schemas.openxmlformats.org/officeDocument/2006/relationships/slide" Target="slide40.xml"/><Relationship Id="rId30" Type="http://schemas.openxmlformats.org/officeDocument/2006/relationships/image" Target="../media/image25.sv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hyperlink" Target="mailto:admin@qualityregistry.eu" TargetMode="External"/><Relationship Id="rId2" Type="http://schemas.openxmlformats.org/officeDocument/2006/relationships/hyperlink" Target="http://www.qualityregistry.e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slide" Target="slide14.xml"/><Relationship Id="rId26" Type="http://schemas.openxmlformats.org/officeDocument/2006/relationships/slide" Target="slide44.xml"/><Relationship Id="rId3" Type="http://schemas.openxmlformats.org/officeDocument/2006/relationships/image" Target="../media/image12.png"/><Relationship Id="rId21" Type="http://schemas.openxmlformats.org/officeDocument/2006/relationships/slide" Target="slide22.xml"/><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5.svg"/><Relationship Id="rId25" Type="http://schemas.openxmlformats.org/officeDocument/2006/relationships/slide" Target="slide40.xml"/><Relationship Id="rId2" Type="http://schemas.openxmlformats.org/officeDocument/2006/relationships/notesSlide" Target="../notesSlides/notesSlide8.xml"/><Relationship Id="rId16" Type="http://schemas.openxmlformats.org/officeDocument/2006/relationships/image" Target="../media/image24.png"/><Relationship Id="rId20" Type="http://schemas.openxmlformats.org/officeDocument/2006/relationships/slide" Target="slide18.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slide" Target="slide35.xml"/><Relationship Id="rId5" Type="http://schemas.openxmlformats.org/officeDocument/2006/relationships/image" Target="../media/image14.png"/><Relationship Id="rId15" Type="http://schemas.openxmlformats.org/officeDocument/2006/relationships/slide" Target="slide11.xml"/><Relationship Id="rId23" Type="http://schemas.openxmlformats.org/officeDocument/2006/relationships/slide" Target="slide32.xml"/><Relationship Id="rId10" Type="http://schemas.openxmlformats.org/officeDocument/2006/relationships/image" Target="../media/image19.svg"/><Relationship Id="rId19" Type="http://schemas.openxmlformats.org/officeDocument/2006/relationships/slide" Target="slide16.xml"/><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21B7DDB3-594D-4832-8EA7-F760AC43C1CA}"/>
              </a:ext>
            </a:extLst>
          </p:cNvPr>
          <p:cNvSpPr>
            <a:spLocks noGrp="1"/>
          </p:cNvSpPr>
          <p:nvPr>
            <p:ph type="body" sz="quarter" idx="10"/>
          </p:nvPr>
        </p:nvSpPr>
        <p:spPr/>
        <p:txBody>
          <a:bodyPr/>
          <a:lstStyle/>
          <a:p>
            <a:r>
              <a:rPr lang="en-US" i="0" dirty="0">
                <a:hlinkClick r:id="rId3"/>
              </a:rPr>
              <a:t>www.qualityregistry.eu</a:t>
            </a:r>
            <a:r>
              <a:rPr lang="en-US" i="0" dirty="0"/>
              <a:t> </a:t>
            </a:r>
          </a:p>
        </p:txBody>
      </p:sp>
      <p:sp>
        <p:nvSpPr>
          <p:cNvPr id="2" name="Title 1">
            <a:extLst>
              <a:ext uri="{FF2B5EF4-FFF2-40B4-BE49-F238E27FC236}">
                <a16:creationId xmlns:a16="http://schemas.microsoft.com/office/drawing/2014/main" id="{A28AB363-84F6-480B-BBB4-3BCC781EBBE5}"/>
              </a:ext>
            </a:extLst>
          </p:cNvPr>
          <p:cNvSpPr>
            <a:spLocks noGrp="1"/>
          </p:cNvSpPr>
          <p:nvPr>
            <p:ph type="ctrTitle"/>
          </p:nvPr>
        </p:nvSpPr>
        <p:spPr/>
        <p:txBody>
          <a:bodyPr/>
          <a:lstStyle/>
          <a:p>
            <a:r>
              <a:rPr lang="vi-VN" dirty="0"/>
              <a:t>HƯỚNG DẪN ĐĂNG KÝ, THU THẬP VÀ NHẬP DỮ LIỆU RES-Q</a:t>
            </a:r>
            <a:br>
              <a:rPr lang="vi-VN" dirty="0"/>
            </a:br>
            <a:r>
              <a:rPr lang="vi-VN" dirty="0"/>
              <a:t>QUẢN LÝ CHẤT LƯỢNG ĐƠN VỊ ĐỘT QUỴ</a:t>
            </a:r>
          </a:p>
        </p:txBody>
      </p:sp>
    </p:spTree>
    <p:extLst>
      <p:ext uri="{BB962C8B-B14F-4D97-AF65-F5344CB8AC3E}">
        <p14:creationId xmlns:p14="http://schemas.microsoft.com/office/powerpoint/2010/main" val="16268388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5C234F9F-BC27-44F8-B0A9-1477D8B5202C}"/>
              </a:ext>
            </a:extLst>
          </p:cNvPr>
          <p:cNvSpPr/>
          <p:nvPr/>
        </p:nvSpPr>
        <p:spPr>
          <a:xfrm>
            <a:off x="468744"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147" name="Rectangle 146">
            <a:extLst>
              <a:ext uri="{FF2B5EF4-FFF2-40B4-BE49-F238E27FC236}">
                <a16:creationId xmlns:a16="http://schemas.microsoft.com/office/drawing/2014/main" id="{778DE54D-0068-47E5-B595-B9CCD49E34CD}"/>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148" name="Rectangle 147">
            <a:extLst>
              <a:ext uri="{FF2B5EF4-FFF2-40B4-BE49-F238E27FC236}">
                <a16:creationId xmlns:a16="http://schemas.microsoft.com/office/drawing/2014/main" id="{4D41BEBA-C6A4-4D95-B84B-BD31FDFB5F65}"/>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149" name="Rectangle 148">
            <a:extLst>
              <a:ext uri="{FF2B5EF4-FFF2-40B4-BE49-F238E27FC236}">
                <a16:creationId xmlns:a16="http://schemas.microsoft.com/office/drawing/2014/main" id="{FD530830-A0E5-4A31-9FFD-99706F6790A0}"/>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150" name="Rectangle 149">
            <a:extLst>
              <a:ext uri="{FF2B5EF4-FFF2-40B4-BE49-F238E27FC236}">
                <a16:creationId xmlns:a16="http://schemas.microsoft.com/office/drawing/2014/main" id="{C4B3D90F-B769-4D21-966D-61748646ED1C}"/>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151" name="Rectangle 150">
            <a:extLst>
              <a:ext uri="{FF2B5EF4-FFF2-40B4-BE49-F238E27FC236}">
                <a16:creationId xmlns:a16="http://schemas.microsoft.com/office/drawing/2014/main" id="{36B6FB33-87E3-43BF-9C82-15D0AB48296F}"/>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152" name="Rectangle 151">
            <a:extLst>
              <a:ext uri="{FF2B5EF4-FFF2-40B4-BE49-F238E27FC236}">
                <a16:creationId xmlns:a16="http://schemas.microsoft.com/office/drawing/2014/main" id="{876ACE0B-FB30-4737-8C76-A7B1B40B4507}"/>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153" name="Rectangle 152">
            <a:extLst>
              <a:ext uri="{FF2B5EF4-FFF2-40B4-BE49-F238E27FC236}">
                <a16:creationId xmlns:a16="http://schemas.microsoft.com/office/drawing/2014/main" id="{78606ED2-D30A-40B7-A943-1728754B3079}"/>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154" name="Rectangle 153">
            <a:extLst>
              <a:ext uri="{FF2B5EF4-FFF2-40B4-BE49-F238E27FC236}">
                <a16:creationId xmlns:a16="http://schemas.microsoft.com/office/drawing/2014/main" id="{0EFDE605-364D-46A5-ABBC-69B6537523B6}"/>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155" name="Rectangle 154">
            <a:extLst>
              <a:ext uri="{FF2B5EF4-FFF2-40B4-BE49-F238E27FC236}">
                <a16:creationId xmlns:a16="http://schemas.microsoft.com/office/drawing/2014/main" id="{0FFDD70D-9296-4261-B68B-4E5A2FD37D97}"/>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20" name="Rectangle 19">
            <a:hlinkClick r:id="rId3" action="ppaction://hlinksldjump"/>
            <a:extLst>
              <a:ext uri="{FF2B5EF4-FFF2-40B4-BE49-F238E27FC236}">
                <a16:creationId xmlns:a16="http://schemas.microsoft.com/office/drawing/2014/main" id="{A27B2AE9-393A-4DCE-BA06-1BA66F79BB9B}"/>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11-12</a:t>
            </a:r>
          </a:p>
        </p:txBody>
      </p:sp>
      <p:pic>
        <p:nvPicPr>
          <p:cNvPr id="22" name="Graphic 21">
            <a:extLst>
              <a:ext uri="{FF2B5EF4-FFF2-40B4-BE49-F238E27FC236}">
                <a16:creationId xmlns:a16="http://schemas.microsoft.com/office/drawing/2014/main" id="{EB951A07-6FD6-4CF1-BA5C-830FC037A1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3849" y="3402373"/>
            <a:ext cx="189738" cy="189738"/>
          </a:xfrm>
          <a:prstGeom prst="rect">
            <a:avLst/>
          </a:prstGeom>
        </p:spPr>
      </p:pic>
      <p:sp>
        <p:nvSpPr>
          <p:cNvPr id="25" name="Rectangle 24">
            <a:hlinkClick r:id="rId6" action="ppaction://hlinksldjump"/>
            <a:extLst>
              <a:ext uri="{FF2B5EF4-FFF2-40B4-BE49-F238E27FC236}">
                <a16:creationId xmlns:a16="http://schemas.microsoft.com/office/drawing/2014/main" id="{69435049-62FA-476A-BCBB-AE1D70C961AE}"/>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14</a:t>
            </a:r>
          </a:p>
        </p:txBody>
      </p:sp>
      <p:pic>
        <p:nvPicPr>
          <p:cNvPr id="26" name="Graphic 25">
            <a:extLst>
              <a:ext uri="{FF2B5EF4-FFF2-40B4-BE49-F238E27FC236}">
                <a16:creationId xmlns:a16="http://schemas.microsoft.com/office/drawing/2014/main" id="{3CB291A8-8886-4903-B310-257E847AF2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1198" y="3402373"/>
            <a:ext cx="189738" cy="189738"/>
          </a:xfrm>
          <a:prstGeom prst="rect">
            <a:avLst/>
          </a:prstGeom>
        </p:spPr>
      </p:pic>
      <p:sp>
        <p:nvSpPr>
          <p:cNvPr id="28" name="Rectangle 27">
            <a:hlinkClick r:id="rId9" action="ppaction://hlinksldjump"/>
            <a:extLst>
              <a:ext uri="{FF2B5EF4-FFF2-40B4-BE49-F238E27FC236}">
                <a16:creationId xmlns:a16="http://schemas.microsoft.com/office/drawing/2014/main" id="{95A56A73-FC8F-411E-8D31-2C84F8EC57DC}"/>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29" name="Graphic 28">
            <a:extLst>
              <a:ext uri="{FF2B5EF4-FFF2-40B4-BE49-F238E27FC236}">
                <a16:creationId xmlns:a16="http://schemas.microsoft.com/office/drawing/2014/main" id="{2607B135-B9FD-4BF6-B3F2-4C2CAE907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8547" y="3402373"/>
            <a:ext cx="189738" cy="189738"/>
          </a:xfrm>
          <a:prstGeom prst="rect">
            <a:avLst/>
          </a:prstGeom>
        </p:spPr>
      </p:pic>
      <p:sp>
        <p:nvSpPr>
          <p:cNvPr id="31" name="Rectangle 30">
            <a:hlinkClick r:id="rId10" action="ppaction://hlinksldjump"/>
            <a:extLst>
              <a:ext uri="{FF2B5EF4-FFF2-40B4-BE49-F238E27FC236}">
                <a16:creationId xmlns:a16="http://schemas.microsoft.com/office/drawing/2014/main" id="{B337B1F0-0A7A-4544-9652-FEB12C3A5BE0}"/>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32" name="Graphic 31">
            <a:extLst>
              <a:ext uri="{FF2B5EF4-FFF2-40B4-BE49-F238E27FC236}">
                <a16:creationId xmlns:a16="http://schemas.microsoft.com/office/drawing/2014/main" id="{7B16F7DB-5387-49AF-AA0E-980CE45C4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5896" y="3402373"/>
            <a:ext cx="189738" cy="189738"/>
          </a:xfrm>
          <a:prstGeom prst="rect">
            <a:avLst/>
          </a:prstGeom>
        </p:spPr>
      </p:pic>
      <p:sp>
        <p:nvSpPr>
          <p:cNvPr id="34" name="Rectangle 33">
            <a:hlinkClick r:id="rId11" action="ppaction://hlinksldjump"/>
            <a:extLst>
              <a:ext uri="{FF2B5EF4-FFF2-40B4-BE49-F238E27FC236}">
                <a16:creationId xmlns:a16="http://schemas.microsoft.com/office/drawing/2014/main" id="{90C4507E-E9FC-45F8-ABBA-25158AF66DE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35" name="Graphic 34">
            <a:extLst>
              <a:ext uri="{FF2B5EF4-FFF2-40B4-BE49-F238E27FC236}">
                <a16:creationId xmlns:a16="http://schemas.microsoft.com/office/drawing/2014/main" id="{7DB83F15-8BAD-4B4E-A7D6-EBEC904E32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73244" y="3402373"/>
            <a:ext cx="189738" cy="189738"/>
          </a:xfrm>
          <a:prstGeom prst="rect">
            <a:avLst/>
          </a:prstGeom>
        </p:spPr>
      </p:pic>
      <p:sp>
        <p:nvSpPr>
          <p:cNvPr id="37" name="Rectangle 36">
            <a:hlinkClick r:id="rId12" action="ppaction://hlinksldjump"/>
            <a:extLst>
              <a:ext uri="{FF2B5EF4-FFF2-40B4-BE49-F238E27FC236}">
                <a16:creationId xmlns:a16="http://schemas.microsoft.com/office/drawing/2014/main" id="{411C9B8F-B0E9-48C7-8311-0264CC6A252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38" name="Graphic 37">
            <a:extLst>
              <a:ext uri="{FF2B5EF4-FFF2-40B4-BE49-F238E27FC236}">
                <a16:creationId xmlns:a16="http://schemas.microsoft.com/office/drawing/2014/main" id="{A17EFD91-68BB-4D5C-A8E2-48D8997D85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3847" y="5748371"/>
            <a:ext cx="189738" cy="189738"/>
          </a:xfrm>
          <a:prstGeom prst="rect">
            <a:avLst/>
          </a:prstGeom>
        </p:spPr>
      </p:pic>
      <p:sp>
        <p:nvSpPr>
          <p:cNvPr id="40" name="Rectangle 39">
            <a:hlinkClick r:id="rId13" action="ppaction://hlinksldjump"/>
            <a:extLst>
              <a:ext uri="{FF2B5EF4-FFF2-40B4-BE49-F238E27FC236}">
                <a16:creationId xmlns:a16="http://schemas.microsoft.com/office/drawing/2014/main" id="{0D77863F-94D3-4727-8459-AAA35418E52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41" name="Graphic 40">
            <a:extLst>
              <a:ext uri="{FF2B5EF4-FFF2-40B4-BE49-F238E27FC236}">
                <a16:creationId xmlns:a16="http://schemas.microsoft.com/office/drawing/2014/main" id="{52072124-EA42-48CD-BD81-987F39CC4C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1196" y="5748371"/>
            <a:ext cx="189738" cy="189738"/>
          </a:xfrm>
          <a:prstGeom prst="rect">
            <a:avLst/>
          </a:prstGeom>
        </p:spPr>
      </p:pic>
      <p:sp>
        <p:nvSpPr>
          <p:cNvPr id="43" name="Rectangle 42">
            <a:hlinkClick r:id="rId14" action="ppaction://hlinksldjump"/>
            <a:extLst>
              <a:ext uri="{FF2B5EF4-FFF2-40B4-BE49-F238E27FC236}">
                <a16:creationId xmlns:a16="http://schemas.microsoft.com/office/drawing/2014/main" id="{521D0133-3F72-4562-A25F-9892EE2026F0}"/>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44" name="Graphic 43">
            <a:extLst>
              <a:ext uri="{FF2B5EF4-FFF2-40B4-BE49-F238E27FC236}">
                <a16:creationId xmlns:a16="http://schemas.microsoft.com/office/drawing/2014/main" id="{2EF4BE79-CC50-4B81-88B6-A1DDB8C62C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8545" y="5748371"/>
            <a:ext cx="189738" cy="189738"/>
          </a:xfrm>
          <a:prstGeom prst="rect">
            <a:avLst/>
          </a:prstGeom>
        </p:spPr>
      </p:pic>
      <p:sp>
        <p:nvSpPr>
          <p:cNvPr id="46" name="Rectangle 45">
            <a:hlinkClick r:id="rId15" action="ppaction://hlinksldjump"/>
            <a:extLst>
              <a:ext uri="{FF2B5EF4-FFF2-40B4-BE49-F238E27FC236}">
                <a16:creationId xmlns:a16="http://schemas.microsoft.com/office/drawing/2014/main" id="{7E999938-D783-4196-A33F-D1C5DB32DFF9}"/>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47" name="Graphic 46">
            <a:extLst>
              <a:ext uri="{FF2B5EF4-FFF2-40B4-BE49-F238E27FC236}">
                <a16:creationId xmlns:a16="http://schemas.microsoft.com/office/drawing/2014/main" id="{0520DF62-4E37-4A7A-9637-18271BC1E8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5894" y="5748371"/>
            <a:ext cx="189738" cy="189738"/>
          </a:xfrm>
          <a:prstGeom prst="rect">
            <a:avLst/>
          </a:prstGeom>
        </p:spPr>
      </p:pic>
      <p:sp>
        <p:nvSpPr>
          <p:cNvPr id="49" name="Rectangle 48">
            <a:hlinkClick r:id="rId16" action="ppaction://hlinksldjump"/>
            <a:extLst>
              <a:ext uri="{FF2B5EF4-FFF2-40B4-BE49-F238E27FC236}">
                <a16:creationId xmlns:a16="http://schemas.microsoft.com/office/drawing/2014/main" id="{54C8963E-A1B4-4A85-9EA8-585E026D0CFE}"/>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50" name="Graphic 49">
            <a:extLst>
              <a:ext uri="{FF2B5EF4-FFF2-40B4-BE49-F238E27FC236}">
                <a16:creationId xmlns:a16="http://schemas.microsoft.com/office/drawing/2014/main" id="{C68DD9CE-CEC8-4118-90BA-726ACE4B1A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73242" y="5748371"/>
            <a:ext cx="189738" cy="189738"/>
          </a:xfrm>
          <a:prstGeom prst="rect">
            <a:avLst/>
          </a:prstGeom>
        </p:spPr>
      </p:pic>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Tree>
    <p:extLst>
      <p:ext uri="{BB962C8B-B14F-4D97-AF65-F5344CB8AC3E}">
        <p14:creationId xmlns:p14="http://schemas.microsoft.com/office/powerpoint/2010/main" val="47118754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8DA08503-94CB-44D4-BC42-132A63107F0F}"/>
              </a:ext>
            </a:extLst>
          </p:cNvPr>
          <p:cNvSpPr>
            <a:spLocks noGrp="1"/>
          </p:cNvSpPr>
          <p:nvPr>
            <p:ph idx="1"/>
          </p:nvPr>
        </p:nvSpPr>
        <p:spPr/>
        <p:txBody>
          <a:bodyPr/>
          <a:lstStyle/>
          <a:p>
            <a:pPr lvl="0"/>
            <a:r>
              <a:rPr lang="vi-VN" dirty="0"/>
              <a:t>Điều phối viên là Bác sĩ có vai trò chính, chịu trách nhiệm quản lý Đơn vị Đột quỵ</a:t>
            </a:r>
          </a:p>
          <a:p>
            <a:pPr lvl="0"/>
            <a:r>
              <a:rPr lang="vi-VN" dirty="0"/>
              <a:t>Điều phối viên đảm bảo cho tất cả dữ liệu liên quan đến bệnh nhân Đột quỵ sẽ được nhập vào RES-Q</a:t>
            </a:r>
          </a:p>
          <a:p>
            <a:pPr lvl="0"/>
            <a:r>
              <a:rPr lang="vi-VN" dirty="0"/>
              <a:t>Điều phối viên có thể tự nhập liệu hoặc chỉ định một thành viên khác cho việc này và không có giới hạn số lượng thành viên tham gia nhập RES-Q cho một trung tâm/bệnh viện</a:t>
            </a:r>
          </a:p>
        </p:txBody>
      </p:sp>
      <p:sp>
        <p:nvSpPr>
          <p:cNvPr id="10" name="Title 9">
            <a:extLst>
              <a:ext uri="{FF2B5EF4-FFF2-40B4-BE49-F238E27FC236}">
                <a16:creationId xmlns:a16="http://schemas.microsoft.com/office/drawing/2014/main" id="{770F0854-A8FF-4E11-8430-2468AFBD9D10}"/>
              </a:ext>
            </a:extLst>
          </p:cNvPr>
          <p:cNvSpPr>
            <a:spLocks noGrp="1"/>
          </p:cNvSpPr>
          <p:nvPr>
            <p:ph type="title"/>
          </p:nvPr>
        </p:nvSpPr>
        <p:spPr/>
        <p:txBody>
          <a:bodyPr/>
          <a:lstStyle/>
          <a:p>
            <a:r>
              <a:rPr lang="es-ES" dirty="0" err="1"/>
              <a:t>Định</a:t>
            </a:r>
            <a:r>
              <a:rPr lang="es-ES" dirty="0"/>
              <a:t> </a:t>
            </a:r>
            <a:r>
              <a:rPr lang="es-ES" dirty="0" err="1"/>
              <a:t>nghĩa</a:t>
            </a:r>
            <a:r>
              <a:rPr lang="es-ES" dirty="0"/>
              <a:t> </a:t>
            </a:r>
            <a:r>
              <a:rPr lang="es-ES" dirty="0" err="1"/>
              <a:t>điều</a:t>
            </a:r>
            <a:r>
              <a:rPr lang="es-ES" dirty="0"/>
              <a:t> </a:t>
            </a:r>
            <a:r>
              <a:rPr lang="es-ES" dirty="0" err="1"/>
              <a:t>phối</a:t>
            </a:r>
            <a:r>
              <a:rPr lang="es-ES" dirty="0"/>
              <a:t> </a:t>
            </a:r>
            <a:r>
              <a:rPr lang="es-ES" dirty="0" err="1"/>
              <a:t>viên</a:t>
            </a:r>
            <a:r>
              <a:rPr lang="es-ES" dirty="0"/>
              <a:t> </a:t>
            </a:r>
            <a:r>
              <a:rPr lang="es-ES" dirty="0" err="1"/>
              <a:t>và</a:t>
            </a:r>
            <a:r>
              <a:rPr lang="es-ES" dirty="0"/>
              <a:t> </a:t>
            </a:r>
            <a:r>
              <a:rPr lang="es-ES" dirty="0" err="1"/>
              <a:t>thành</a:t>
            </a:r>
            <a:r>
              <a:rPr lang="es-ES" dirty="0"/>
              <a:t> </a:t>
            </a:r>
            <a:r>
              <a:rPr lang="es-ES" dirty="0" err="1"/>
              <a:t>viên</a:t>
            </a:r>
            <a:endParaRPr lang="es-ES" dirty="0"/>
          </a:p>
        </p:txBody>
      </p:sp>
      <p:sp>
        <p:nvSpPr>
          <p:cNvPr id="2" name="Footer Placeholder 1">
            <a:extLst>
              <a:ext uri="{FF2B5EF4-FFF2-40B4-BE49-F238E27FC236}">
                <a16:creationId xmlns:a16="http://schemas.microsoft.com/office/drawing/2014/main" id="{8A21DB13-07AF-4378-BDA8-6A2BE91F19C3}"/>
              </a:ext>
            </a:extLst>
          </p:cNvPr>
          <p:cNvSpPr>
            <a:spLocks noGrp="1"/>
          </p:cNvSpPr>
          <p:nvPr>
            <p:ph type="ftr" sz="quarter" idx="3"/>
          </p:nvPr>
        </p:nvSpPr>
        <p:spPr/>
        <p:txBody>
          <a:bodyPr/>
          <a:lstStyle/>
          <a:p>
            <a:endParaRPr lang="en-US" dirty="0"/>
          </a:p>
        </p:txBody>
      </p:sp>
      <p:sp>
        <p:nvSpPr>
          <p:cNvPr id="3" name="Slide Number Placeholder 2">
            <a:extLst>
              <a:ext uri="{FF2B5EF4-FFF2-40B4-BE49-F238E27FC236}">
                <a16:creationId xmlns:a16="http://schemas.microsoft.com/office/drawing/2014/main" id="{F4262616-F7FA-4BE7-BF22-EFD37B69F6C6}"/>
              </a:ext>
            </a:extLst>
          </p:cNvPr>
          <p:cNvSpPr>
            <a:spLocks noGrp="1"/>
          </p:cNvSpPr>
          <p:nvPr>
            <p:ph type="sldNum" sz="quarter" idx="12"/>
          </p:nvPr>
        </p:nvSpPr>
        <p:spPr/>
        <p:txBody>
          <a:bodyPr/>
          <a:lstStyle/>
          <a:p>
            <a:fld id="{BE315648-4CD1-417E-8079-23ED6A06EE0C}" type="slidenum">
              <a:rPr lang="en-US" smtClean="0"/>
              <a:pPr/>
              <a:t>11</a:t>
            </a:fld>
            <a:endParaRPr lang="en-US" dirty="0"/>
          </a:p>
        </p:txBody>
      </p:sp>
    </p:spTree>
    <p:extLst>
      <p:ext uri="{BB962C8B-B14F-4D97-AF65-F5344CB8AC3E}">
        <p14:creationId xmlns:p14="http://schemas.microsoft.com/office/powerpoint/2010/main" val="26217068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es-ES" dirty="0" err="1"/>
              <a:t>Đăng</a:t>
            </a:r>
            <a:r>
              <a:rPr lang="es-ES" dirty="0"/>
              <a:t> </a:t>
            </a:r>
            <a:r>
              <a:rPr lang="es-ES" dirty="0" err="1"/>
              <a:t>ký</a:t>
            </a:r>
            <a:r>
              <a:rPr lang="es-ES" dirty="0"/>
              <a:t> </a:t>
            </a:r>
            <a:r>
              <a:rPr lang="es-ES" dirty="0" err="1"/>
              <a:t>tài</a:t>
            </a:r>
            <a:r>
              <a:rPr lang="es-ES" dirty="0"/>
              <a:t> </a:t>
            </a:r>
            <a:r>
              <a:rPr lang="es-ES" dirty="0" err="1"/>
              <a:t>khoản</a:t>
            </a:r>
            <a:r>
              <a:rPr lang="es-ES" dirty="0"/>
              <a:t> cho </a:t>
            </a:r>
            <a:r>
              <a:rPr lang="es-ES" dirty="0" err="1"/>
              <a:t>trung</a:t>
            </a:r>
            <a:r>
              <a:rPr lang="es-ES" dirty="0"/>
              <a:t> </a:t>
            </a:r>
            <a:r>
              <a:rPr lang="es-ES" dirty="0" err="1"/>
              <a:t>tâm</a:t>
            </a:r>
            <a:r>
              <a:rPr lang="es-ES" dirty="0"/>
              <a:t>/</a:t>
            </a:r>
            <a:r>
              <a:rPr lang="es-ES" dirty="0" err="1"/>
              <a:t>bệnh</a:t>
            </a:r>
            <a:r>
              <a:rPr lang="es-ES" dirty="0"/>
              <a:t> </a:t>
            </a:r>
            <a:r>
              <a:rPr lang="es-ES" dirty="0" err="1"/>
              <a:t>viện</a:t>
            </a:r>
            <a:br>
              <a:rPr lang="es-ES" dirty="0"/>
            </a:br>
            <a:r>
              <a:rPr lang="es-ES" dirty="0"/>
              <a:t>(</a:t>
            </a:r>
            <a:r>
              <a:rPr lang="es-ES" dirty="0" err="1"/>
              <a:t>dành</a:t>
            </a:r>
            <a:r>
              <a:rPr lang="es-ES" dirty="0"/>
              <a:t> cho </a:t>
            </a:r>
            <a:r>
              <a:rPr lang="es-ES" dirty="0" err="1"/>
              <a:t>điều</a:t>
            </a:r>
            <a:r>
              <a:rPr lang="es-ES" dirty="0"/>
              <a:t> </a:t>
            </a:r>
            <a:r>
              <a:rPr lang="es-ES" dirty="0" err="1"/>
              <a:t>phối</a:t>
            </a:r>
            <a:r>
              <a:rPr lang="es-ES" dirty="0"/>
              <a:t> </a:t>
            </a:r>
            <a:r>
              <a:rPr lang="es-ES" dirty="0" err="1"/>
              <a:t>viên</a:t>
            </a:r>
            <a:r>
              <a:rPr lang="es-ES" dirty="0"/>
              <a:t>)</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6" name="Content Placeholder 32">
            <a:extLst>
              <a:ext uri="{FF2B5EF4-FFF2-40B4-BE49-F238E27FC236}">
                <a16:creationId xmlns:a16="http://schemas.microsoft.com/office/drawing/2014/main" id="{C6B3649D-7D77-4564-A229-5E7C6A5737B6}"/>
              </a:ext>
            </a:extLst>
          </p:cNvPr>
          <p:cNvPicPr>
            <a:picLocks noChangeAspect="1"/>
          </p:cNvPicPr>
          <p:nvPr/>
        </p:nvPicPr>
        <p:blipFill>
          <a:blip r:embed="rId3"/>
          <a:srcRect/>
          <a:stretch/>
        </p:blipFill>
        <p:spPr>
          <a:xfrm>
            <a:off x="9214053" y="1503733"/>
            <a:ext cx="2572521" cy="4419055"/>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4"/>
          <a:stretch>
            <a:fillRect/>
          </a:stretch>
        </p:blipFill>
        <p:spPr>
          <a:xfrm>
            <a:off x="504883" y="1503733"/>
            <a:ext cx="4228608" cy="2160000"/>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7DE1EEC1-AB78-41F5-A9F0-87F5F096E23B}"/>
              </a:ext>
            </a:extLst>
          </p:cNvPr>
          <p:cNvPicPr>
            <a:picLocks noChangeAspect="1"/>
          </p:cNvPicPr>
          <p:nvPr/>
        </p:nvPicPr>
        <p:blipFill rotWithShape="1">
          <a:blip r:embed="rId5"/>
          <a:srcRect l="1575" r="1575"/>
          <a:stretch/>
        </p:blipFill>
        <p:spPr>
          <a:xfrm>
            <a:off x="4859468" y="1503733"/>
            <a:ext cx="4228608" cy="2160000"/>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3" y="3854422"/>
            <a:ext cx="1806361"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bg1"/>
                </a:solidFill>
              </a:rPr>
              <a:t>Bước 1: Click vào participate</a:t>
            </a:r>
          </a:p>
        </p:txBody>
      </p:sp>
      <p:sp>
        <p:nvSpPr>
          <p:cNvPr id="26" name="Rectangle 25">
            <a:extLst>
              <a:ext uri="{FF2B5EF4-FFF2-40B4-BE49-F238E27FC236}">
                <a16:creationId xmlns:a16="http://schemas.microsoft.com/office/drawing/2014/main" id="{0BF0EB85-05AD-4B90-80DC-F2C6632C7361}"/>
              </a:ext>
            </a:extLst>
          </p:cNvPr>
          <p:cNvSpPr/>
          <p:nvPr/>
        </p:nvSpPr>
        <p:spPr>
          <a:xfrm>
            <a:off x="5016585" y="3854422"/>
            <a:ext cx="2117888"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solidFill>
                  <a:schemeClr val="bg1"/>
                </a:solidFill>
              </a:rPr>
              <a:t>Bước 2: Chọn Register RES-Q centre</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408064" y="1845630"/>
            <a:ext cx="1335136"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D3D1DA-3F44-48FA-AA37-310A759FF9E1}"/>
              </a:ext>
            </a:extLst>
          </p:cNvPr>
          <p:cNvCxnSpPr>
            <a:cxnSpLocks/>
            <a:stCxn id="26" idx="0"/>
          </p:cNvCxnSpPr>
          <p:nvPr/>
        </p:nvCxnSpPr>
        <p:spPr>
          <a:xfrm flipV="1">
            <a:off x="6075529" y="1868070"/>
            <a:ext cx="392589" cy="198635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1B8D924-380A-47C1-9150-AFA158E7CC3A}"/>
              </a:ext>
            </a:extLst>
          </p:cNvPr>
          <p:cNvSpPr/>
          <p:nvPr/>
        </p:nvSpPr>
        <p:spPr>
          <a:xfrm>
            <a:off x="9938083" y="3011236"/>
            <a:ext cx="330391" cy="2189063"/>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A86C5E4-F534-4608-9059-A97E61DEE84E}"/>
              </a:ext>
            </a:extLst>
          </p:cNvPr>
          <p:cNvSpPr/>
          <p:nvPr/>
        </p:nvSpPr>
        <p:spPr>
          <a:xfrm>
            <a:off x="8888135" y="3902982"/>
            <a:ext cx="1080000" cy="4065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err="1"/>
              <a:t>Điền</a:t>
            </a:r>
            <a:r>
              <a:rPr lang="es-ES" sz="1000" dirty="0"/>
              <a:t> </a:t>
            </a:r>
            <a:r>
              <a:rPr lang="es-ES" sz="1000" dirty="0" err="1"/>
              <a:t>thông</a:t>
            </a:r>
            <a:r>
              <a:rPr lang="es-ES" sz="1000" dirty="0"/>
              <a:t> </a:t>
            </a:r>
            <a:r>
              <a:rPr lang="es-ES" sz="1000" dirty="0" err="1"/>
              <a:t>tin</a:t>
            </a:r>
            <a:endParaRPr lang="es-ES" sz="1000" dirty="0"/>
          </a:p>
        </p:txBody>
      </p:sp>
      <p:sp>
        <p:nvSpPr>
          <p:cNvPr id="36" name="Rectangle 35">
            <a:extLst>
              <a:ext uri="{FF2B5EF4-FFF2-40B4-BE49-F238E27FC236}">
                <a16:creationId xmlns:a16="http://schemas.microsoft.com/office/drawing/2014/main" id="{A8ED531D-70F0-4AE0-BD1B-D517AB80611F}"/>
              </a:ext>
            </a:extLst>
          </p:cNvPr>
          <p:cNvSpPr/>
          <p:nvPr/>
        </p:nvSpPr>
        <p:spPr>
          <a:xfrm>
            <a:off x="7775203" y="5492778"/>
            <a:ext cx="1267993"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solidFill>
                  <a:schemeClr val="bg1"/>
                </a:solidFill>
              </a:rPr>
              <a:t>Bước 4: click vào Submit</a:t>
            </a:r>
          </a:p>
        </p:txBody>
      </p:sp>
      <p:sp>
        <p:nvSpPr>
          <p:cNvPr id="37" name="Rectangle 36">
            <a:extLst>
              <a:ext uri="{FF2B5EF4-FFF2-40B4-BE49-F238E27FC236}">
                <a16:creationId xmlns:a16="http://schemas.microsoft.com/office/drawing/2014/main" id="{CA40C529-1AEC-4D38-AE4C-7E2E12CAF8F7}"/>
              </a:ext>
            </a:extLst>
          </p:cNvPr>
          <p:cNvSpPr/>
          <p:nvPr/>
        </p:nvSpPr>
        <p:spPr>
          <a:xfrm>
            <a:off x="8639157" y="1325722"/>
            <a:ext cx="1790957" cy="11485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Bước 3</a:t>
            </a:r>
            <a:r>
              <a:rPr lang="es-ES" sz="1400" dirty="0"/>
              <a:t>: </a:t>
            </a:r>
            <a:r>
              <a:rPr lang="es-ES" sz="1400" dirty="0" err="1"/>
              <a:t>Click</a:t>
            </a:r>
            <a:r>
              <a:rPr lang="es-ES" sz="1400" dirty="0"/>
              <a:t> </a:t>
            </a:r>
            <a:r>
              <a:rPr lang="es-ES" sz="1400" dirty="0" err="1"/>
              <a:t>vào</a:t>
            </a:r>
            <a:r>
              <a:rPr lang="es-ES" sz="1400" dirty="0"/>
              <a:t> ô </a:t>
            </a:r>
            <a:r>
              <a:rPr lang="es-ES" sz="1400" dirty="0" err="1"/>
              <a:t>đồng</a:t>
            </a:r>
            <a:r>
              <a:rPr lang="es-ES" sz="1400" dirty="0"/>
              <a:t> ý </a:t>
            </a:r>
            <a:r>
              <a:rPr lang="es-ES" sz="1400" dirty="0" err="1"/>
              <a:t>thời</a:t>
            </a:r>
            <a:r>
              <a:rPr lang="es-ES" sz="1400" dirty="0"/>
              <a:t> </a:t>
            </a:r>
            <a:r>
              <a:rPr lang="es-ES" sz="1400" dirty="0" err="1"/>
              <a:t>hạn</a:t>
            </a:r>
            <a:r>
              <a:rPr lang="es-ES" sz="1400" dirty="0"/>
              <a:t> </a:t>
            </a:r>
            <a:r>
              <a:rPr lang="es-ES" sz="1400" dirty="0" err="1"/>
              <a:t>và</a:t>
            </a:r>
            <a:r>
              <a:rPr lang="es-ES" sz="1400" dirty="0"/>
              <a:t> </a:t>
            </a:r>
            <a:r>
              <a:rPr lang="es-ES" sz="1400" dirty="0" err="1"/>
              <a:t>điều</a:t>
            </a:r>
            <a:r>
              <a:rPr lang="es-ES" sz="1400" dirty="0"/>
              <a:t> </a:t>
            </a:r>
            <a:r>
              <a:rPr lang="es-ES" sz="1400" dirty="0" err="1"/>
              <a:t>khoản</a:t>
            </a:r>
            <a:endParaRPr lang="es-ES" sz="1400" dirty="0"/>
          </a:p>
        </p:txBody>
      </p:sp>
      <p:cxnSp>
        <p:nvCxnSpPr>
          <p:cNvPr id="39" name="Straight Connector 38">
            <a:extLst>
              <a:ext uri="{FF2B5EF4-FFF2-40B4-BE49-F238E27FC236}">
                <a16:creationId xmlns:a16="http://schemas.microsoft.com/office/drawing/2014/main" id="{D74BA212-432C-4A68-A9EA-FD723C661DA9}"/>
              </a:ext>
            </a:extLst>
          </p:cNvPr>
          <p:cNvCxnSpPr/>
          <p:nvPr/>
        </p:nvCxnSpPr>
        <p:spPr>
          <a:xfrm>
            <a:off x="9541798" y="2391232"/>
            <a:ext cx="561481" cy="242793"/>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A36D0C-BEA6-43D1-8487-B6E5E1F867C9}"/>
              </a:ext>
            </a:extLst>
          </p:cNvPr>
          <p:cNvCxnSpPr>
            <a:stCxn id="36" idx="3"/>
          </p:cNvCxnSpPr>
          <p:nvPr/>
        </p:nvCxnSpPr>
        <p:spPr>
          <a:xfrm flipV="1">
            <a:off x="9043196" y="5734512"/>
            <a:ext cx="2232534" cy="1026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8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1" grpId="0" animBg="1"/>
      <p:bldP spid="32"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8A6D826-3358-42C9-AD95-CBB71E0085E9}"/>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6D0C3A16-9898-4401-BBFA-C8F3016CD383}"/>
              </a:ext>
            </a:extLst>
          </p:cNvPr>
          <p:cNvSpPr/>
          <p:nvPr/>
        </p:nvSpPr>
        <p:spPr>
          <a:xfrm>
            <a:off x="273609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415254C8-F8F6-400F-825A-FA6E482BDE5C}"/>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227C1F73-AD61-4A43-9B42-67B42CBDB552}"/>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67CA114E-B4B9-4C8F-A0B3-AA3853A34A50}"/>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C90A8880-AE37-41FD-9874-A943856369A3}"/>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67F5525D-E44C-4650-8898-983E5664E068}"/>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F6BA2533-5A25-4044-A740-B87754DCA15E}"/>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6CFCFE0A-DD99-4EBE-AF92-34F0A805B4F2}"/>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AE156DB1-CC42-43EE-A145-B73DC8574D96}"/>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0E1D1391-F931-40FA-8C1C-40E539D7542E}"/>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4ADC06A1-63D6-4754-8F9F-8D212A6E663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9B6D3EC1-13AD-4AFB-8D8A-745050F245D4}"/>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14</a:t>
            </a:r>
          </a:p>
        </p:txBody>
      </p:sp>
      <p:pic>
        <p:nvPicPr>
          <p:cNvPr id="75" name="Graphic 74">
            <a:extLst>
              <a:ext uri="{FF2B5EF4-FFF2-40B4-BE49-F238E27FC236}">
                <a16:creationId xmlns:a16="http://schemas.microsoft.com/office/drawing/2014/main" id="{4173EE93-A7EA-4A2E-A3C3-FBA406EC12B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987D5165-58F4-4A65-B8E4-83B7FF9A08B5}"/>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7A0DF92D-1F5D-4DBC-AFD1-4F48544D0F6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8547" y="3402373"/>
            <a:ext cx="189738" cy="189738"/>
          </a:xfrm>
          <a:prstGeom prst="rect">
            <a:avLst/>
          </a:prstGeom>
        </p:spPr>
      </p:pic>
      <p:sp>
        <p:nvSpPr>
          <p:cNvPr id="78" name="Rectangle 77">
            <a:hlinkClick r:id="rId24" action="ppaction://hlinksldjump"/>
            <a:extLst>
              <a:ext uri="{FF2B5EF4-FFF2-40B4-BE49-F238E27FC236}">
                <a16:creationId xmlns:a16="http://schemas.microsoft.com/office/drawing/2014/main" id="{E7788D21-CB2C-4392-8B80-69AF208C90A4}"/>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3BFEDDAC-57E6-4C02-95D5-80CC51AA262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305896" y="3402373"/>
            <a:ext cx="189738" cy="189738"/>
          </a:xfrm>
          <a:prstGeom prst="rect">
            <a:avLst/>
          </a:prstGeom>
        </p:spPr>
      </p:pic>
      <p:sp>
        <p:nvSpPr>
          <p:cNvPr id="80" name="Rectangle 79">
            <a:hlinkClick r:id="rId25" action="ppaction://hlinksldjump"/>
            <a:extLst>
              <a:ext uri="{FF2B5EF4-FFF2-40B4-BE49-F238E27FC236}">
                <a16:creationId xmlns:a16="http://schemas.microsoft.com/office/drawing/2014/main" id="{C9D0C0FA-BA1A-47C7-9201-E5F6139635B3}"/>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9249AE02-BAA9-4C24-8BD0-D04F5DDE96B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573244" y="3402373"/>
            <a:ext cx="189738" cy="189738"/>
          </a:xfrm>
          <a:prstGeom prst="rect">
            <a:avLst/>
          </a:prstGeom>
        </p:spPr>
      </p:pic>
      <p:sp>
        <p:nvSpPr>
          <p:cNvPr id="82" name="Rectangle 81">
            <a:hlinkClick r:id="rId26" action="ppaction://hlinksldjump"/>
            <a:extLst>
              <a:ext uri="{FF2B5EF4-FFF2-40B4-BE49-F238E27FC236}">
                <a16:creationId xmlns:a16="http://schemas.microsoft.com/office/drawing/2014/main" id="{BD5BC7CB-1EC6-48BB-B37A-E62F892E2E2D}"/>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F615F37D-9F96-4891-892D-8E366502902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03847" y="5748371"/>
            <a:ext cx="189738" cy="189738"/>
          </a:xfrm>
          <a:prstGeom prst="rect">
            <a:avLst/>
          </a:prstGeom>
        </p:spPr>
      </p:pic>
      <p:sp>
        <p:nvSpPr>
          <p:cNvPr id="84" name="Rectangle 83">
            <a:hlinkClick r:id="rId27" action="ppaction://hlinksldjump"/>
            <a:extLst>
              <a:ext uri="{FF2B5EF4-FFF2-40B4-BE49-F238E27FC236}">
                <a16:creationId xmlns:a16="http://schemas.microsoft.com/office/drawing/2014/main" id="{659AF455-CA07-4A1B-93D9-8FB8AA5CCD7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86DF4283-8CB7-4B80-A834-58CCA8AD6AA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41C2415D-3B6B-46F1-AC65-27EC0E9411E2}"/>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F665FB64-43A4-43E6-A50C-F0C9604F55B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ACFB576B-D8D4-48DF-975F-49F511DC3DAD}"/>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9849EE08-A582-4E6C-A469-3984E9CF4F3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F6E4B689-2BC1-443B-8A60-EB1B7AFEF736}"/>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1F7ECDA5-514B-4A92-A05F-3CB02287A68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16789323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0695CA43-959B-4D49-97A5-80A03291C59C}"/>
              </a:ext>
            </a:extLst>
          </p:cNvPr>
          <p:cNvPicPr>
            <a:picLocks noChangeAspect="1"/>
          </p:cNvPicPr>
          <p:nvPr/>
        </p:nvPicPr>
        <p:blipFill rotWithShape="1">
          <a:blip r:embed="rId3"/>
          <a:srcRect t="7474"/>
          <a:stretch/>
        </p:blipFill>
        <p:spPr>
          <a:xfrm>
            <a:off x="9212574" y="3954336"/>
            <a:ext cx="2574000" cy="1968451"/>
          </a:xfrm>
          <a:prstGeom prst="rect">
            <a:avLst/>
          </a:prstGeom>
          <a:ln>
            <a:noFill/>
          </a:ln>
        </p:spPr>
      </p:pic>
      <p:pic>
        <p:nvPicPr>
          <p:cNvPr id="19" name="Picture 18">
            <a:extLst>
              <a:ext uri="{FF2B5EF4-FFF2-40B4-BE49-F238E27FC236}">
                <a16:creationId xmlns:a16="http://schemas.microsoft.com/office/drawing/2014/main" id="{185485D1-D87F-4B57-971D-DE77690F4122}"/>
              </a:ext>
            </a:extLst>
          </p:cNvPr>
          <p:cNvPicPr>
            <a:picLocks noChangeAspect="1"/>
          </p:cNvPicPr>
          <p:nvPr/>
        </p:nvPicPr>
        <p:blipFill rotWithShape="1">
          <a:blip r:embed="rId4"/>
          <a:srcRect l="13435" t="8261" r="20507" b="25782"/>
          <a:stretch/>
        </p:blipFill>
        <p:spPr>
          <a:xfrm>
            <a:off x="9212574" y="2509188"/>
            <a:ext cx="2572521" cy="1444840"/>
          </a:xfrm>
          <a:prstGeom prst="rect">
            <a:avLst/>
          </a:prstGeom>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vi-VN" dirty="0"/>
              <a:t>Đăng ký cho thành viên thuộc trung tâm/ bệnh viện được đăng ký</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5"/>
          <a:stretch>
            <a:fillRect/>
          </a:stretch>
        </p:blipFill>
        <p:spPr>
          <a:xfrm>
            <a:off x="504883" y="1503733"/>
            <a:ext cx="4228608" cy="2160000"/>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7DE1EEC1-AB78-41F5-A9F0-87F5F096E23B}"/>
              </a:ext>
            </a:extLst>
          </p:cNvPr>
          <p:cNvPicPr>
            <a:picLocks noChangeAspect="1"/>
          </p:cNvPicPr>
          <p:nvPr/>
        </p:nvPicPr>
        <p:blipFill rotWithShape="1">
          <a:blip r:embed="rId6"/>
          <a:srcRect l="1575" r="1575"/>
          <a:stretch/>
        </p:blipFill>
        <p:spPr>
          <a:xfrm>
            <a:off x="4859468" y="1503733"/>
            <a:ext cx="4228608" cy="2160000"/>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3" y="3854422"/>
            <a:ext cx="1806361"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ô </a:t>
            </a:r>
            <a:r>
              <a:rPr lang="es-ES" sz="1400" dirty="0" err="1">
                <a:solidFill>
                  <a:schemeClr val="bg1"/>
                </a:solidFill>
              </a:rPr>
              <a:t>participate</a:t>
            </a:r>
            <a:endParaRPr lang="es-ES" sz="1400" dirty="0">
              <a:solidFill>
                <a:schemeClr val="bg1"/>
              </a:solidFill>
            </a:endParaRPr>
          </a:p>
        </p:txBody>
      </p:sp>
      <p:sp>
        <p:nvSpPr>
          <p:cNvPr id="26" name="Rectangle 25">
            <a:extLst>
              <a:ext uri="{FF2B5EF4-FFF2-40B4-BE49-F238E27FC236}">
                <a16:creationId xmlns:a16="http://schemas.microsoft.com/office/drawing/2014/main" id="{0BF0EB85-05AD-4B90-80DC-F2C6632C7361}"/>
              </a:ext>
            </a:extLst>
          </p:cNvPr>
          <p:cNvSpPr/>
          <p:nvPr/>
        </p:nvSpPr>
        <p:spPr>
          <a:xfrm>
            <a:off x="5016585" y="3854422"/>
            <a:ext cx="223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bg1"/>
                </a:solidFill>
              </a:rPr>
              <a:t>Click vào ô register as RES-Q user</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408064" y="1845630"/>
            <a:ext cx="1335136"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D3D1DA-3F44-48FA-AA37-310A759FF9E1}"/>
              </a:ext>
            </a:extLst>
          </p:cNvPr>
          <p:cNvCxnSpPr>
            <a:cxnSpLocks/>
            <a:stCxn id="26" idx="0"/>
          </p:cNvCxnSpPr>
          <p:nvPr/>
        </p:nvCxnSpPr>
        <p:spPr>
          <a:xfrm flipV="1">
            <a:off x="6132585" y="1845630"/>
            <a:ext cx="1116000" cy="2008792"/>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71B8D924-380A-47C1-9150-AFA158E7CC3A}"/>
              </a:ext>
            </a:extLst>
          </p:cNvPr>
          <p:cNvSpPr/>
          <p:nvPr/>
        </p:nvSpPr>
        <p:spPr>
          <a:xfrm>
            <a:off x="9938083" y="4055715"/>
            <a:ext cx="330391" cy="1728000"/>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A86C5E4-F534-4608-9059-A97E61DEE84E}"/>
              </a:ext>
            </a:extLst>
          </p:cNvPr>
          <p:cNvSpPr/>
          <p:nvPr/>
        </p:nvSpPr>
        <p:spPr>
          <a:xfrm>
            <a:off x="8888135" y="4415715"/>
            <a:ext cx="1080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err="1"/>
              <a:t>Điền</a:t>
            </a:r>
            <a:r>
              <a:rPr lang="es-ES" sz="1000" dirty="0"/>
              <a:t> </a:t>
            </a:r>
            <a:r>
              <a:rPr lang="es-ES" sz="1000" dirty="0" err="1"/>
              <a:t>thông</a:t>
            </a:r>
            <a:r>
              <a:rPr lang="es-ES" sz="1000" dirty="0"/>
              <a:t> </a:t>
            </a:r>
            <a:r>
              <a:rPr lang="es-ES" sz="1000" dirty="0" err="1"/>
              <a:t>tin</a:t>
            </a:r>
            <a:r>
              <a:rPr lang="es-ES" sz="1000" dirty="0"/>
              <a:t> </a:t>
            </a:r>
            <a:r>
              <a:rPr lang="es-ES" sz="1000" dirty="0" err="1"/>
              <a:t>cá</a:t>
            </a:r>
            <a:r>
              <a:rPr lang="es-ES" sz="1000" dirty="0"/>
              <a:t> </a:t>
            </a:r>
            <a:r>
              <a:rPr lang="es-ES" sz="1000" dirty="0" err="1"/>
              <a:t>nhân</a:t>
            </a:r>
            <a:r>
              <a:rPr lang="es-ES" sz="1000" dirty="0"/>
              <a:t>. </a:t>
            </a:r>
            <a:r>
              <a:rPr lang="es-ES" sz="1000" dirty="0" err="1"/>
              <a:t>Chọn</a:t>
            </a:r>
            <a:r>
              <a:rPr lang="es-ES" sz="1000" dirty="0"/>
              <a:t> </a:t>
            </a:r>
            <a:r>
              <a:rPr lang="es-ES" sz="1000" dirty="0" err="1"/>
              <a:t>quốc</a:t>
            </a:r>
            <a:r>
              <a:rPr lang="es-ES" sz="1000" dirty="0"/>
              <a:t> </a:t>
            </a:r>
            <a:r>
              <a:rPr lang="es-ES" sz="1000" dirty="0" err="1"/>
              <a:t>gia</a:t>
            </a:r>
            <a:r>
              <a:rPr lang="es-ES" sz="1000" dirty="0"/>
              <a:t> </a:t>
            </a:r>
            <a:r>
              <a:rPr lang="es-ES" sz="1000" dirty="0" err="1"/>
              <a:t>và</a:t>
            </a:r>
            <a:r>
              <a:rPr lang="es-ES" sz="1000" dirty="0"/>
              <a:t> </a:t>
            </a:r>
            <a:r>
              <a:rPr lang="es-ES" sz="1000" dirty="0" err="1"/>
              <a:t>bệnh</a:t>
            </a:r>
            <a:r>
              <a:rPr lang="es-ES" sz="1000" dirty="0"/>
              <a:t> </a:t>
            </a:r>
            <a:r>
              <a:rPr lang="es-ES" sz="1000" dirty="0" err="1"/>
              <a:t>viện</a:t>
            </a:r>
            <a:r>
              <a:rPr lang="es-ES" sz="1000" dirty="0"/>
              <a:t>, </a:t>
            </a:r>
            <a:r>
              <a:rPr lang="es-ES" sz="1000" dirty="0" err="1"/>
              <a:t>khoa</a:t>
            </a:r>
            <a:r>
              <a:rPr lang="es-ES" sz="1000" dirty="0"/>
              <a:t> </a:t>
            </a:r>
            <a:r>
              <a:rPr lang="es-ES" sz="1000" dirty="0" err="1"/>
              <a:t>phòng</a:t>
            </a:r>
            <a:r>
              <a:rPr lang="es-ES" sz="1000" dirty="0"/>
              <a:t>. </a:t>
            </a:r>
            <a:r>
              <a:rPr lang="es-ES" sz="1000" dirty="0" err="1"/>
              <a:t>Sau</a:t>
            </a:r>
            <a:r>
              <a:rPr lang="es-ES" sz="1000" dirty="0"/>
              <a:t> </a:t>
            </a:r>
            <a:r>
              <a:rPr lang="es-ES" sz="1000" dirty="0" err="1"/>
              <a:t>đó</a:t>
            </a:r>
            <a:r>
              <a:rPr lang="es-ES" sz="1000" dirty="0"/>
              <a:t> </a:t>
            </a:r>
            <a:r>
              <a:rPr lang="es-ES" sz="1000" dirty="0" err="1"/>
              <a:t>submit</a:t>
            </a:r>
            <a:endParaRPr lang="es-ES" sz="1000" dirty="0"/>
          </a:p>
        </p:txBody>
      </p:sp>
      <p:sp>
        <p:nvSpPr>
          <p:cNvPr id="37" name="Rectangle 36">
            <a:extLst>
              <a:ext uri="{FF2B5EF4-FFF2-40B4-BE49-F238E27FC236}">
                <a16:creationId xmlns:a16="http://schemas.microsoft.com/office/drawing/2014/main" id="{CA40C529-1AEC-4D38-AE4C-7E2E12CAF8F7}"/>
              </a:ext>
            </a:extLst>
          </p:cNvPr>
          <p:cNvSpPr/>
          <p:nvPr/>
        </p:nvSpPr>
        <p:spPr>
          <a:xfrm>
            <a:off x="9639482" y="1500660"/>
            <a:ext cx="1790957" cy="9495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Click</a:t>
            </a:r>
            <a:r>
              <a:rPr lang="es-ES" sz="1400" dirty="0"/>
              <a:t> </a:t>
            </a:r>
            <a:r>
              <a:rPr lang="es-ES" sz="1400" dirty="0" err="1"/>
              <a:t>vào</a:t>
            </a:r>
            <a:r>
              <a:rPr lang="es-ES" sz="1400" dirty="0"/>
              <a:t> </a:t>
            </a:r>
            <a:r>
              <a:rPr lang="es-ES" sz="1400" dirty="0" err="1"/>
              <a:t>check</a:t>
            </a:r>
            <a:r>
              <a:rPr lang="es-ES" sz="1400" dirty="0"/>
              <a:t> box  </a:t>
            </a:r>
            <a:r>
              <a:rPr lang="es-ES" sz="1400" dirty="0" err="1"/>
              <a:t>và</a:t>
            </a:r>
            <a:r>
              <a:rPr lang="es-ES" sz="1400" dirty="0"/>
              <a:t> </a:t>
            </a:r>
            <a:r>
              <a:rPr lang="es-ES" sz="1400" dirty="0" err="1"/>
              <a:t>sau</a:t>
            </a:r>
            <a:r>
              <a:rPr lang="es-ES" sz="1400" dirty="0"/>
              <a:t> </a:t>
            </a:r>
            <a:r>
              <a:rPr lang="es-ES" sz="1400" dirty="0" err="1"/>
              <a:t>đó</a:t>
            </a:r>
            <a:r>
              <a:rPr lang="es-ES" sz="1400" dirty="0"/>
              <a:t> </a:t>
            </a:r>
            <a:r>
              <a:rPr lang="es-ES" sz="1400" dirty="0" err="1"/>
              <a:t>click</a:t>
            </a:r>
            <a:r>
              <a:rPr lang="es-ES" sz="1400" dirty="0"/>
              <a:t> NEXT</a:t>
            </a:r>
          </a:p>
        </p:txBody>
      </p:sp>
      <p:cxnSp>
        <p:nvCxnSpPr>
          <p:cNvPr id="39" name="Straight Connector 38">
            <a:extLst>
              <a:ext uri="{FF2B5EF4-FFF2-40B4-BE49-F238E27FC236}">
                <a16:creationId xmlns:a16="http://schemas.microsoft.com/office/drawing/2014/main" id="{D74BA212-432C-4A68-A9EA-FD723C661DA9}"/>
              </a:ext>
            </a:extLst>
          </p:cNvPr>
          <p:cNvCxnSpPr>
            <a:cxnSpLocks/>
            <a:stCxn id="37" idx="2"/>
          </p:cNvCxnSpPr>
          <p:nvPr/>
        </p:nvCxnSpPr>
        <p:spPr>
          <a:xfrm flipH="1">
            <a:off x="9638003" y="2450245"/>
            <a:ext cx="896958" cy="1252091"/>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506FB5-1F13-4F9F-92B1-FC6A7D173754}"/>
              </a:ext>
            </a:extLst>
          </p:cNvPr>
          <p:cNvCxnSpPr>
            <a:cxnSpLocks/>
            <a:stCxn id="37" idx="2"/>
          </p:cNvCxnSpPr>
          <p:nvPr/>
        </p:nvCxnSpPr>
        <p:spPr>
          <a:xfrm>
            <a:off x="10534961" y="2450245"/>
            <a:ext cx="838806" cy="135378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7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1" grpId="0" animBg="1"/>
      <p:bldP spid="32"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D017755F-23E8-426A-B9E9-B8A7AE5D6DAA}"/>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AF6C5540-0877-495E-833B-5E773D8F3B3E}"/>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7E4CF713-6F8E-4162-87CE-E93D19FB710B}"/>
              </a:ext>
            </a:extLst>
          </p:cNvPr>
          <p:cNvSpPr/>
          <p:nvPr/>
        </p:nvSpPr>
        <p:spPr>
          <a:xfrm>
            <a:off x="5003440"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31EC3BA3-7E06-4CE4-B30E-3E52673B567D}"/>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187EF842-8587-4CE4-B2E7-794B19856D86}"/>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3501F180-52E1-48E0-98BE-26EA564C6DA3}"/>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D1C14B4D-D0A3-4FC2-85FE-EC400A9F3D87}"/>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215CD6A6-3B8C-4ADE-BC81-4C36A9E6281C}"/>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88A9627E-2B23-478F-BFFC-456CD1323354}"/>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50D38E57-68C8-4B35-A5CB-AF596C4A6B33}"/>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57A2113A-B9F4-4514-87CF-BB8743DEBC47}"/>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CBE2FEFC-21F0-41DF-BE1A-131B04232F7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B4CBB570-D3B3-499E-843C-3585B019A91B}"/>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6149C1FE-5C64-433B-9D5E-2D0233E7BA8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C7D1AB84-B06C-4D1D-82E6-2ED4A5D64D79}"/>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16</a:t>
            </a:r>
          </a:p>
        </p:txBody>
      </p:sp>
      <p:pic>
        <p:nvPicPr>
          <p:cNvPr id="77" name="Graphic 76">
            <a:extLst>
              <a:ext uri="{FF2B5EF4-FFF2-40B4-BE49-F238E27FC236}">
                <a16:creationId xmlns:a16="http://schemas.microsoft.com/office/drawing/2014/main" id="{D2D7ABE6-6DD9-48E1-B7D8-47B7642D08A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38547" y="3402373"/>
            <a:ext cx="189738" cy="189738"/>
          </a:xfrm>
          <a:prstGeom prst="rect">
            <a:avLst/>
          </a:prstGeom>
        </p:spPr>
      </p:pic>
      <p:sp>
        <p:nvSpPr>
          <p:cNvPr id="78" name="Rectangle 77">
            <a:hlinkClick r:id="rId24" action="ppaction://hlinksldjump"/>
            <a:extLst>
              <a:ext uri="{FF2B5EF4-FFF2-40B4-BE49-F238E27FC236}">
                <a16:creationId xmlns:a16="http://schemas.microsoft.com/office/drawing/2014/main" id="{21E8E183-5BDB-4E37-B185-6540E723FA1F}"/>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B9138DE7-D0AB-417A-8076-7D4A2ED563D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5" action="ppaction://hlinksldjump"/>
            <a:extLst>
              <a:ext uri="{FF2B5EF4-FFF2-40B4-BE49-F238E27FC236}">
                <a16:creationId xmlns:a16="http://schemas.microsoft.com/office/drawing/2014/main" id="{333D6F33-63F9-43AE-93FB-4BB77AD1720E}"/>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C7D8F7B4-184D-4194-B013-F970B11B2B4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6" action="ppaction://hlinksldjump"/>
            <a:extLst>
              <a:ext uri="{FF2B5EF4-FFF2-40B4-BE49-F238E27FC236}">
                <a16:creationId xmlns:a16="http://schemas.microsoft.com/office/drawing/2014/main" id="{3556C265-C028-47FF-983C-4AB4D704AD72}"/>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74BDE8BF-65DF-4ACC-B893-F86619B20F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7" action="ppaction://hlinksldjump"/>
            <a:extLst>
              <a:ext uri="{FF2B5EF4-FFF2-40B4-BE49-F238E27FC236}">
                <a16:creationId xmlns:a16="http://schemas.microsoft.com/office/drawing/2014/main" id="{8617CEFA-29DC-4FED-9E25-43B8BCCB9C04}"/>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C8E71A99-5C13-4FE3-972B-F0617368C72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060D0741-33F1-47EF-A060-2ED2D6822EEF}"/>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2824FDD6-1922-4C3E-91DA-7BBC33F34D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CD682457-4414-4542-A708-25501E3982EF}"/>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5864EAB5-FF11-4E14-861F-401AA1D7ADD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B2F77EC6-A03D-4420-ADFF-2C712F82E7BC}"/>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90D88E1C-7329-4445-B472-9191F8D0CB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23175581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phical user interface, text&#10;&#10;Description automatically generated">
            <a:extLst>
              <a:ext uri="{FF2B5EF4-FFF2-40B4-BE49-F238E27FC236}">
                <a16:creationId xmlns:a16="http://schemas.microsoft.com/office/drawing/2014/main" id="{AD58BB79-2FD1-46F4-844E-8D69E1617F97}"/>
              </a:ext>
            </a:extLst>
          </p:cNvPr>
          <p:cNvPicPr>
            <a:picLocks noChangeAspect="1"/>
          </p:cNvPicPr>
          <p:nvPr/>
        </p:nvPicPr>
        <p:blipFill rotWithShape="1">
          <a:blip r:embed="rId3"/>
          <a:srcRect t="4717"/>
          <a:stretch/>
        </p:blipFill>
        <p:spPr>
          <a:xfrm>
            <a:off x="4871230" y="1503733"/>
            <a:ext cx="4230000" cy="2096367"/>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p:txBody>
          <a:bodyPr/>
          <a:lstStyle/>
          <a:p>
            <a:r>
              <a:rPr lang="es-ES" dirty="0" err="1"/>
              <a:t>Đăng</a:t>
            </a:r>
            <a:r>
              <a:rPr lang="es-ES" dirty="0"/>
              <a:t> </a:t>
            </a:r>
            <a:r>
              <a:rPr lang="es-ES" dirty="0" err="1"/>
              <a:t>nhập</a:t>
            </a:r>
            <a:r>
              <a:rPr lang="es-ES" dirty="0"/>
              <a:t> </a:t>
            </a:r>
            <a:r>
              <a:rPr lang="es-ES" dirty="0" err="1"/>
              <a:t>vào</a:t>
            </a:r>
            <a:r>
              <a:rPr lang="es-ES" dirty="0"/>
              <a:t> </a:t>
            </a:r>
            <a:r>
              <a:rPr lang="es-ES" dirty="0" err="1"/>
              <a:t>tài</a:t>
            </a:r>
            <a:r>
              <a:rPr lang="es-ES" dirty="0"/>
              <a:t> </a:t>
            </a:r>
            <a:r>
              <a:rPr lang="es-ES" dirty="0" err="1"/>
              <a:t>khoản</a:t>
            </a:r>
            <a:r>
              <a:rPr lang="es-ES" dirty="0"/>
              <a:t> (</a:t>
            </a:r>
            <a:r>
              <a:rPr lang="es-ES" dirty="0" err="1"/>
              <a:t>điều</a:t>
            </a:r>
            <a:r>
              <a:rPr lang="es-ES" dirty="0"/>
              <a:t> </a:t>
            </a:r>
            <a:r>
              <a:rPr lang="es-ES" dirty="0" err="1"/>
              <a:t>phối</a:t>
            </a:r>
            <a:r>
              <a:rPr lang="es-ES" dirty="0"/>
              <a:t> </a:t>
            </a:r>
            <a:r>
              <a:rPr lang="es-ES" dirty="0" err="1"/>
              <a:t>viên</a:t>
            </a:r>
            <a:r>
              <a:rPr lang="es-ES" dirty="0"/>
              <a:t> </a:t>
            </a:r>
            <a:r>
              <a:rPr lang="es-ES" dirty="0" err="1"/>
              <a:t>và</a:t>
            </a:r>
            <a:r>
              <a:rPr lang="es-ES" dirty="0"/>
              <a:t> </a:t>
            </a:r>
            <a:r>
              <a:rPr lang="es-ES" dirty="0" err="1"/>
              <a:t>thành</a:t>
            </a:r>
            <a:r>
              <a:rPr lang="es-ES" dirty="0"/>
              <a:t> </a:t>
            </a:r>
            <a:r>
              <a:rPr lang="es-ES" dirty="0" err="1"/>
              <a:t>viên</a:t>
            </a:r>
            <a:r>
              <a:rPr lang="es-ES" dirty="0"/>
              <a:t>)</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10" name="Picture 9" descr="Graphical user interface, website&#10;&#10;Description automatically generated">
            <a:extLst>
              <a:ext uri="{FF2B5EF4-FFF2-40B4-BE49-F238E27FC236}">
                <a16:creationId xmlns:a16="http://schemas.microsoft.com/office/drawing/2014/main" id="{1BFBA1FB-0832-42DB-B6AE-08542A22132C}"/>
              </a:ext>
            </a:extLst>
          </p:cNvPr>
          <p:cNvPicPr>
            <a:picLocks noChangeAspect="1"/>
          </p:cNvPicPr>
          <p:nvPr/>
        </p:nvPicPr>
        <p:blipFill>
          <a:blip r:embed="rId4"/>
          <a:stretch>
            <a:fillRect/>
          </a:stretch>
        </p:blipFill>
        <p:spPr>
          <a:xfrm>
            <a:off x="504883" y="1503733"/>
            <a:ext cx="4230000" cy="2160711"/>
          </a:xfrm>
          <a:prstGeom prst="rect">
            <a:avLst/>
          </a:prstGeom>
        </p:spPr>
      </p:pic>
      <p:sp>
        <p:nvSpPr>
          <p:cNvPr id="23" name="Rectangle 22">
            <a:extLst>
              <a:ext uri="{FF2B5EF4-FFF2-40B4-BE49-F238E27FC236}">
                <a16:creationId xmlns:a16="http://schemas.microsoft.com/office/drawing/2014/main" id="{5A1E2F7A-96F6-4171-AF77-A35CD8FC2436}"/>
              </a:ext>
            </a:extLst>
          </p:cNvPr>
          <p:cNvSpPr/>
          <p:nvPr/>
        </p:nvSpPr>
        <p:spPr>
          <a:xfrm>
            <a:off x="504882" y="3850489"/>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Vào</a:t>
            </a:r>
            <a:r>
              <a:rPr lang="es-ES" sz="1400" dirty="0">
                <a:solidFill>
                  <a:schemeClr val="bg1"/>
                </a:solidFill>
              </a:rPr>
              <a:t> </a:t>
            </a:r>
            <a:r>
              <a:rPr lang="es-ES" sz="1400" dirty="0" err="1">
                <a:solidFill>
                  <a:schemeClr val="bg1"/>
                </a:solidFill>
              </a:rPr>
              <a:t>trang</a:t>
            </a:r>
            <a:r>
              <a:rPr lang="es-ES" sz="1400" dirty="0">
                <a:solidFill>
                  <a:schemeClr val="bg1"/>
                </a:solidFill>
              </a:rPr>
              <a:t> </a:t>
            </a:r>
            <a:r>
              <a:rPr lang="es-ES" sz="1400" b="1" u="sng" dirty="0">
                <a:solidFill>
                  <a:schemeClr val="bg1"/>
                </a:solidFill>
              </a:rPr>
              <a:t>qualityregistry.eu</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registry</a:t>
            </a:r>
            <a:r>
              <a:rPr lang="es-ES" sz="1400" dirty="0">
                <a:solidFill>
                  <a:schemeClr val="bg1"/>
                </a:solidFill>
              </a:rPr>
              <a:t> </a:t>
            </a:r>
            <a:r>
              <a:rPr lang="es-ES" sz="1400" dirty="0" err="1">
                <a:solidFill>
                  <a:schemeClr val="bg1"/>
                </a:solidFill>
              </a:rPr>
              <a:t>login</a:t>
            </a:r>
            <a:endParaRPr lang="es-ES" sz="1400" dirty="0">
              <a:solidFill>
                <a:schemeClr val="bg1"/>
              </a:solidFill>
            </a:endParaRP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584882" y="1838581"/>
            <a:ext cx="1725539" cy="2011908"/>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0" name="Left Brace 19">
            <a:extLst>
              <a:ext uri="{FF2B5EF4-FFF2-40B4-BE49-F238E27FC236}">
                <a16:creationId xmlns:a16="http://schemas.microsoft.com/office/drawing/2014/main" id="{F10C363A-566A-40BA-ACF9-BF34BD3BEE3D}"/>
              </a:ext>
            </a:extLst>
          </p:cNvPr>
          <p:cNvSpPr/>
          <p:nvPr/>
        </p:nvSpPr>
        <p:spPr>
          <a:xfrm>
            <a:off x="6522191" y="2169459"/>
            <a:ext cx="330391" cy="690508"/>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E351A9F-CD30-4F03-A1C6-DE7CD4ECB6F1}"/>
              </a:ext>
            </a:extLst>
          </p:cNvPr>
          <p:cNvSpPr/>
          <p:nvPr/>
        </p:nvSpPr>
        <p:spPr>
          <a:xfrm>
            <a:off x="5472243" y="2222906"/>
            <a:ext cx="1080000" cy="5836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err="1"/>
              <a:t>Nhập</a:t>
            </a:r>
            <a:r>
              <a:rPr lang="es-ES" sz="1000" dirty="0"/>
              <a:t> </a:t>
            </a:r>
            <a:r>
              <a:rPr lang="es-ES" sz="1000" dirty="0" err="1"/>
              <a:t>thông</a:t>
            </a:r>
            <a:r>
              <a:rPr lang="es-ES" sz="1000" dirty="0"/>
              <a:t> </a:t>
            </a:r>
            <a:r>
              <a:rPr lang="es-ES" sz="1000" dirty="0" err="1"/>
              <a:t>tin</a:t>
            </a:r>
            <a:r>
              <a:rPr lang="es-ES" sz="1000" dirty="0"/>
              <a:t> </a:t>
            </a:r>
            <a:r>
              <a:rPr lang="es-ES" sz="1000" dirty="0" err="1"/>
              <a:t>đăng</a:t>
            </a:r>
            <a:r>
              <a:rPr lang="es-ES" sz="1000" dirty="0"/>
              <a:t> </a:t>
            </a:r>
            <a:r>
              <a:rPr lang="es-ES" sz="1000" dirty="0" err="1"/>
              <a:t>nhập</a:t>
            </a:r>
            <a:r>
              <a:rPr lang="es-ES" sz="1000" dirty="0"/>
              <a:t> </a:t>
            </a:r>
            <a:r>
              <a:rPr lang="es-ES" sz="1000" dirty="0" err="1"/>
              <a:t>của</a:t>
            </a:r>
            <a:r>
              <a:rPr lang="es-ES" sz="1000" dirty="0"/>
              <a:t> BS </a:t>
            </a:r>
            <a:r>
              <a:rPr lang="es-ES" sz="1000" dirty="0" err="1"/>
              <a:t>vào</a:t>
            </a:r>
            <a:endParaRPr lang="es-ES" sz="1000" dirty="0"/>
          </a:p>
        </p:txBody>
      </p:sp>
      <p:pic>
        <p:nvPicPr>
          <p:cNvPr id="33" name="Picture 32">
            <a:extLst>
              <a:ext uri="{FF2B5EF4-FFF2-40B4-BE49-F238E27FC236}">
                <a16:creationId xmlns:a16="http://schemas.microsoft.com/office/drawing/2014/main" id="{A5668BAD-C0D9-4210-A5F5-922D493B114C}"/>
              </a:ext>
            </a:extLst>
          </p:cNvPr>
          <p:cNvPicPr>
            <a:picLocks noChangeAspect="1"/>
          </p:cNvPicPr>
          <p:nvPr/>
        </p:nvPicPr>
        <p:blipFill rotWithShape="1">
          <a:blip r:embed="rId5"/>
          <a:srcRect t="8306" r="4665"/>
          <a:stretch/>
        </p:blipFill>
        <p:spPr>
          <a:xfrm>
            <a:off x="7457118" y="3850489"/>
            <a:ext cx="4230000" cy="2288501"/>
          </a:xfrm>
          <a:prstGeom prst="rect">
            <a:avLst/>
          </a:prstGeom>
          <a:ln>
            <a:noFill/>
          </a:ln>
        </p:spPr>
      </p:pic>
      <p:sp>
        <p:nvSpPr>
          <p:cNvPr id="37" name="Rectangle 36">
            <a:extLst>
              <a:ext uri="{FF2B5EF4-FFF2-40B4-BE49-F238E27FC236}">
                <a16:creationId xmlns:a16="http://schemas.microsoft.com/office/drawing/2014/main" id="{CA40C529-1AEC-4D38-AE4C-7E2E12CAF8F7}"/>
              </a:ext>
            </a:extLst>
          </p:cNvPr>
          <p:cNvSpPr/>
          <p:nvPr/>
        </p:nvSpPr>
        <p:spPr>
          <a:xfrm>
            <a:off x="9237577" y="1503733"/>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BS </a:t>
            </a:r>
            <a:r>
              <a:rPr lang="es-ES" sz="1400" dirty="0" err="1"/>
              <a:t>sẽ</a:t>
            </a:r>
            <a:r>
              <a:rPr lang="es-ES" sz="1400" dirty="0"/>
              <a:t> </a:t>
            </a:r>
            <a:r>
              <a:rPr lang="es-ES" sz="1400" dirty="0" err="1"/>
              <a:t>đến</a:t>
            </a:r>
            <a:r>
              <a:rPr lang="es-ES" sz="1400" dirty="0"/>
              <a:t> </a:t>
            </a:r>
            <a:r>
              <a:rPr lang="es-ES" sz="1400" dirty="0" err="1"/>
              <a:t>trang</a:t>
            </a:r>
            <a:r>
              <a:rPr lang="es-ES" sz="1400" dirty="0"/>
              <a:t> </a:t>
            </a:r>
            <a:r>
              <a:rPr lang="es-ES" sz="1400" dirty="0" err="1"/>
              <a:t>chủ</a:t>
            </a:r>
            <a:r>
              <a:rPr lang="es-ES" sz="1400" dirty="0"/>
              <a:t> </a:t>
            </a:r>
            <a:r>
              <a:rPr lang="es-ES" sz="1400" dirty="0" err="1"/>
              <a:t>thể</a:t>
            </a:r>
            <a:r>
              <a:rPr lang="es-ES" sz="1400" dirty="0"/>
              <a:t> </a:t>
            </a:r>
            <a:r>
              <a:rPr lang="es-ES" sz="1400" dirty="0" err="1"/>
              <a:t>hiện</a:t>
            </a:r>
            <a:r>
              <a:rPr lang="es-ES" sz="1400" dirty="0"/>
              <a:t> </a:t>
            </a:r>
            <a:r>
              <a:rPr lang="es-ES" sz="1400" dirty="0" err="1"/>
              <a:t>tài</a:t>
            </a:r>
            <a:r>
              <a:rPr lang="es-ES" sz="1400" dirty="0"/>
              <a:t> </a:t>
            </a:r>
            <a:r>
              <a:rPr lang="es-ES" sz="1400" dirty="0" err="1"/>
              <a:t>khoản</a:t>
            </a:r>
            <a:r>
              <a:rPr lang="es-ES" sz="1400" dirty="0"/>
              <a:t> </a:t>
            </a:r>
            <a:r>
              <a:rPr lang="es-ES" sz="1400" dirty="0" err="1"/>
              <a:t>của</a:t>
            </a:r>
            <a:r>
              <a:rPr lang="es-ES" sz="1400" dirty="0"/>
              <a:t> </a:t>
            </a:r>
            <a:r>
              <a:rPr lang="es-ES" sz="1400" dirty="0" err="1"/>
              <a:t>bệnh</a:t>
            </a:r>
            <a:r>
              <a:rPr lang="es-ES" sz="1400" dirty="0"/>
              <a:t> </a:t>
            </a:r>
            <a:r>
              <a:rPr lang="es-ES" sz="1400" dirty="0" err="1"/>
              <a:t>viện</a:t>
            </a:r>
            <a:r>
              <a:rPr lang="es-ES" sz="1400" dirty="0"/>
              <a:t> </a:t>
            </a:r>
            <a:r>
              <a:rPr lang="es-ES" sz="1400" dirty="0" err="1"/>
              <a:t>để</a:t>
            </a:r>
            <a:r>
              <a:rPr lang="es-ES" sz="1400" dirty="0"/>
              <a:t> </a:t>
            </a:r>
            <a:r>
              <a:rPr lang="es-ES" sz="1400" dirty="0" err="1"/>
              <a:t>thêm</a:t>
            </a:r>
            <a:r>
              <a:rPr lang="es-ES" sz="1400" dirty="0"/>
              <a:t> </a:t>
            </a:r>
            <a:r>
              <a:rPr lang="es-ES" sz="1400" dirty="0" err="1"/>
              <a:t>hoặc</a:t>
            </a:r>
            <a:r>
              <a:rPr lang="es-ES" sz="1400" dirty="0"/>
              <a:t> </a:t>
            </a:r>
            <a:r>
              <a:rPr lang="es-ES" sz="1400" dirty="0" err="1"/>
              <a:t>xem</a:t>
            </a:r>
            <a:r>
              <a:rPr lang="es-ES" sz="1400" dirty="0"/>
              <a:t> </a:t>
            </a:r>
            <a:r>
              <a:rPr lang="es-ES" sz="1400" dirty="0" err="1"/>
              <a:t>danh</a:t>
            </a:r>
            <a:r>
              <a:rPr lang="es-ES" sz="1400" dirty="0"/>
              <a:t> </a:t>
            </a:r>
            <a:r>
              <a:rPr lang="es-ES" sz="1400" dirty="0" err="1"/>
              <a:t>sách</a:t>
            </a:r>
            <a:r>
              <a:rPr lang="es-ES" sz="1400" dirty="0"/>
              <a:t> </a:t>
            </a:r>
            <a:r>
              <a:rPr lang="es-ES" sz="1400" dirty="0" err="1"/>
              <a:t>bệnh</a:t>
            </a:r>
            <a:r>
              <a:rPr lang="es-ES" sz="1400" dirty="0"/>
              <a:t> </a:t>
            </a:r>
            <a:r>
              <a:rPr lang="es-ES" sz="1400" dirty="0" err="1"/>
              <a:t>nhân</a:t>
            </a:r>
            <a:endParaRPr lang="es-ES" sz="1400" dirty="0"/>
          </a:p>
        </p:txBody>
      </p:sp>
      <p:cxnSp>
        <p:nvCxnSpPr>
          <p:cNvPr id="39" name="Straight Connector 38">
            <a:extLst>
              <a:ext uri="{FF2B5EF4-FFF2-40B4-BE49-F238E27FC236}">
                <a16:creationId xmlns:a16="http://schemas.microsoft.com/office/drawing/2014/main" id="{D74BA212-432C-4A68-A9EA-FD723C661DA9}"/>
              </a:ext>
            </a:extLst>
          </p:cNvPr>
          <p:cNvCxnSpPr>
            <a:cxnSpLocks/>
            <a:stCxn id="37" idx="2"/>
          </p:cNvCxnSpPr>
          <p:nvPr/>
        </p:nvCxnSpPr>
        <p:spPr>
          <a:xfrm flipH="1">
            <a:off x="8708804" y="2691733"/>
            <a:ext cx="1608773" cy="1259257"/>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015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22"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461324B-C082-48FA-9276-088E2159F810}"/>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1AB864A8-1E18-4557-971B-6A241112960B}"/>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5DC762BB-BC72-42E0-80EC-2A25D9B04AC0}"/>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CDB81C0A-126F-4530-8A06-C9DAD29F8B1A}"/>
              </a:ext>
            </a:extLst>
          </p:cNvPr>
          <p:cNvSpPr/>
          <p:nvPr/>
        </p:nvSpPr>
        <p:spPr>
          <a:xfrm>
            <a:off x="7270790"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D489A973-8BDB-44E4-AA00-438DFD89E52F}"/>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7E23E5E2-0ADE-4DC3-A0EF-650B6BE546B5}"/>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352D5086-98FB-41EB-BFCB-CE1D0521C917}"/>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A2115DE8-98D4-4812-81B5-00B9A22271DE}"/>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4E3D19CB-A9F7-4588-B4E0-632B33F057CB}"/>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E262C22A-0711-4153-B900-4DA85F579B7F}"/>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AC9CD797-C8F0-4EEE-A755-B6EC04B2FCC4}"/>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FBDE6B82-BE34-4490-B093-FFBF0060B08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E7C5B452-2297-4EF1-8D1D-32C978CEE005}"/>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DA50CD5F-1FB1-4180-AFF8-AE82131C98F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1728DB3F-D6A3-48C9-9475-8D14F25B773B}"/>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E877EA41-A399-44F1-8EB3-871164FC1DA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2C184005-6C77-43E4-9F99-BDBD587520F1}"/>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18-20</a:t>
            </a:r>
          </a:p>
        </p:txBody>
      </p:sp>
      <p:pic>
        <p:nvPicPr>
          <p:cNvPr id="79" name="Graphic 78">
            <a:extLst>
              <a:ext uri="{FF2B5EF4-FFF2-40B4-BE49-F238E27FC236}">
                <a16:creationId xmlns:a16="http://schemas.microsoft.com/office/drawing/2014/main" id="{0885105C-A2D8-4097-913E-1C35E06F9DF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05896" y="3402373"/>
            <a:ext cx="189738" cy="189738"/>
          </a:xfrm>
          <a:prstGeom prst="rect">
            <a:avLst/>
          </a:prstGeom>
        </p:spPr>
      </p:pic>
      <p:sp>
        <p:nvSpPr>
          <p:cNvPr id="80" name="Rectangle 79">
            <a:hlinkClick r:id="rId25" action="ppaction://hlinksldjump"/>
            <a:extLst>
              <a:ext uri="{FF2B5EF4-FFF2-40B4-BE49-F238E27FC236}">
                <a16:creationId xmlns:a16="http://schemas.microsoft.com/office/drawing/2014/main" id="{E5B131E0-41A4-4923-B5A9-6F52D2D74D9E}"/>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FB77B861-43E2-4F30-A053-99536CAF13A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6" action="ppaction://hlinksldjump"/>
            <a:extLst>
              <a:ext uri="{FF2B5EF4-FFF2-40B4-BE49-F238E27FC236}">
                <a16:creationId xmlns:a16="http://schemas.microsoft.com/office/drawing/2014/main" id="{602DA477-5AF9-40F3-A7C7-817F3BB0D5DF}"/>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31045D80-7772-4096-A328-F9C8EE0F6E9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7" action="ppaction://hlinksldjump"/>
            <a:extLst>
              <a:ext uri="{FF2B5EF4-FFF2-40B4-BE49-F238E27FC236}">
                <a16:creationId xmlns:a16="http://schemas.microsoft.com/office/drawing/2014/main" id="{A4AF4674-CB18-447F-A2F6-6EACDF56780B}"/>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74E114CF-DADF-4A6A-AC72-CD8770C92AB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6AB2BA0C-CD51-442B-91C4-52A830AADF1D}"/>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21D7BC41-7004-4660-92BF-95F0039DCC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6668D8CC-A5FF-4691-B545-7609833D4C64}"/>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3CA39733-38E7-41E9-B0D8-0828E5D0F18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DF669C7C-4641-4C49-902C-30385C308668}"/>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D6D310A8-8C61-442D-95D0-B13B827A98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32533726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29AEBC-30BA-404F-B965-6454F2077A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584"/>
          <a:stretch/>
        </p:blipFill>
        <p:spPr>
          <a:xfrm>
            <a:off x="7457118" y="3837709"/>
            <a:ext cx="4230000" cy="2155364"/>
          </a:xfrm>
          <a:prstGeom prst="rect">
            <a:avLst/>
          </a:prstGeom>
          <a:ln>
            <a:noFill/>
          </a:ln>
        </p:spPr>
      </p:pic>
      <p:pic>
        <p:nvPicPr>
          <p:cNvPr id="16" name="Picture 15">
            <a:extLst>
              <a:ext uri="{FF2B5EF4-FFF2-40B4-BE49-F238E27FC236}">
                <a16:creationId xmlns:a16="http://schemas.microsoft.com/office/drawing/2014/main" id="{5C15D30D-17A8-48FB-9D2E-5597B7380723}"/>
              </a:ext>
            </a:extLst>
          </p:cNvPr>
          <p:cNvPicPr>
            <a:picLocks noChangeAspect="1"/>
          </p:cNvPicPr>
          <p:nvPr/>
        </p:nvPicPr>
        <p:blipFill rotWithShape="1">
          <a:blip r:embed="rId4"/>
          <a:srcRect t="8284" r="4396"/>
          <a:stretch/>
        </p:blipFill>
        <p:spPr>
          <a:xfrm>
            <a:off x="4871230" y="1503732"/>
            <a:ext cx="4230000" cy="2282588"/>
          </a:xfrm>
          <a:prstGeom prst="rect">
            <a:avLst/>
          </a:prstGeom>
          <a:ln>
            <a:noFill/>
          </a:ln>
        </p:spPr>
      </p:pic>
      <p:pic>
        <p:nvPicPr>
          <p:cNvPr id="15" name="Picture 14">
            <a:extLst>
              <a:ext uri="{FF2B5EF4-FFF2-40B4-BE49-F238E27FC236}">
                <a16:creationId xmlns:a16="http://schemas.microsoft.com/office/drawing/2014/main" id="{1DF711AB-71D9-47D9-A290-3E9718AF3321}"/>
              </a:ext>
            </a:extLst>
          </p:cNvPr>
          <p:cNvPicPr>
            <a:picLocks noChangeAspect="1"/>
          </p:cNvPicPr>
          <p:nvPr/>
        </p:nvPicPr>
        <p:blipFill rotWithShape="1">
          <a:blip r:embed="rId5"/>
          <a:srcRect t="8265" r="4358"/>
          <a:stretch/>
        </p:blipFill>
        <p:spPr>
          <a:xfrm>
            <a:off x="504882" y="1503733"/>
            <a:ext cx="4230000" cy="2282197"/>
          </a:xfrm>
          <a:prstGeom prst="rect">
            <a:avLst/>
          </a:prstGeom>
          <a:ln>
            <a:noFill/>
          </a:ln>
        </p:spPr>
      </p:pic>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3850489"/>
            <a:ext cx="2160000" cy="5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solidFill>
                  <a:schemeClr val="bg1"/>
                </a:solidFill>
              </a:rPr>
              <a:t>Click vào ô Add Patient</a:t>
            </a:r>
          </a:p>
        </p:txBody>
      </p:sp>
      <p:cxnSp>
        <p:nvCxnSpPr>
          <p:cNvPr id="12" name="Straight Connector 11">
            <a:extLst>
              <a:ext uri="{FF2B5EF4-FFF2-40B4-BE49-F238E27FC236}">
                <a16:creationId xmlns:a16="http://schemas.microsoft.com/office/drawing/2014/main" id="{441C5849-CE58-41E9-9B4B-FC28DA0E1566}"/>
              </a:ext>
            </a:extLst>
          </p:cNvPr>
          <p:cNvCxnSpPr>
            <a:cxnSpLocks/>
            <a:stCxn id="23" idx="0"/>
          </p:cNvCxnSpPr>
          <p:nvPr/>
        </p:nvCxnSpPr>
        <p:spPr>
          <a:xfrm flipV="1">
            <a:off x="1584882" y="1745673"/>
            <a:ext cx="155901" cy="210481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A602A1D-9A4C-46C8-B66D-6DA17E3FFB98}"/>
              </a:ext>
            </a:extLst>
          </p:cNvPr>
          <p:cNvSpPr/>
          <p:nvPr/>
        </p:nvSpPr>
        <p:spPr>
          <a:xfrm>
            <a:off x="6941230" y="1845852"/>
            <a:ext cx="2160000" cy="8487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Sau</a:t>
            </a:r>
            <a:r>
              <a:rPr lang="es-ES" sz="1400" dirty="0"/>
              <a:t> </a:t>
            </a:r>
            <a:r>
              <a:rPr lang="es-ES" sz="1400" dirty="0" err="1"/>
              <a:t>khi</a:t>
            </a:r>
            <a:r>
              <a:rPr lang="es-ES" sz="1400" dirty="0"/>
              <a:t> </a:t>
            </a:r>
            <a:r>
              <a:rPr lang="es-ES" sz="1400" dirty="0" err="1"/>
              <a:t>chọn</a:t>
            </a:r>
            <a:r>
              <a:rPr lang="es-ES" sz="1400" dirty="0"/>
              <a:t> </a:t>
            </a:r>
            <a:r>
              <a:rPr lang="es-ES" sz="1400" dirty="0" err="1"/>
              <a:t>ngày</a:t>
            </a:r>
            <a:r>
              <a:rPr lang="es-ES" sz="1400" dirty="0"/>
              <a:t> </a:t>
            </a:r>
            <a:r>
              <a:rPr lang="es-ES" sz="1400" dirty="0" err="1"/>
              <a:t>nhập</a:t>
            </a:r>
            <a:r>
              <a:rPr lang="es-ES" sz="1400" dirty="0"/>
              <a:t> </a:t>
            </a:r>
            <a:r>
              <a:rPr lang="es-ES" sz="1400" dirty="0" err="1"/>
              <a:t>viện</a:t>
            </a:r>
            <a:r>
              <a:rPr lang="es-ES" sz="1400" dirty="0"/>
              <a:t>, </a:t>
            </a:r>
            <a:r>
              <a:rPr lang="es-ES" sz="1400" dirty="0" err="1"/>
              <a:t>click</a:t>
            </a:r>
            <a:r>
              <a:rPr lang="es-ES" sz="1400" dirty="0"/>
              <a:t> </a:t>
            </a:r>
            <a:r>
              <a:rPr lang="es-ES" sz="1400" dirty="0" err="1"/>
              <a:t>vào</a:t>
            </a:r>
            <a:r>
              <a:rPr lang="es-ES" sz="1400" dirty="0"/>
              <a:t> ô </a:t>
            </a:r>
            <a:r>
              <a:rPr lang="es-ES" sz="1400" dirty="0" err="1"/>
              <a:t>Add</a:t>
            </a:r>
            <a:r>
              <a:rPr lang="es-ES" sz="1400" dirty="0"/>
              <a:t> </a:t>
            </a:r>
            <a:r>
              <a:rPr lang="es-ES" sz="1400" dirty="0" err="1"/>
              <a:t>patients</a:t>
            </a:r>
            <a:endParaRPr lang="es-ES" sz="1400" dirty="0"/>
          </a:p>
        </p:txBody>
      </p:sp>
      <p:cxnSp>
        <p:nvCxnSpPr>
          <p:cNvPr id="18" name="Straight Connector 17">
            <a:extLst>
              <a:ext uri="{FF2B5EF4-FFF2-40B4-BE49-F238E27FC236}">
                <a16:creationId xmlns:a16="http://schemas.microsoft.com/office/drawing/2014/main" id="{E1A61453-7003-47E0-8DBC-3AA32B53650F}"/>
              </a:ext>
            </a:extLst>
          </p:cNvPr>
          <p:cNvCxnSpPr>
            <a:cxnSpLocks/>
            <a:stCxn id="17" idx="1"/>
          </p:cNvCxnSpPr>
          <p:nvPr/>
        </p:nvCxnSpPr>
        <p:spPr>
          <a:xfrm flipH="1" flipV="1">
            <a:off x="6233020" y="2038526"/>
            <a:ext cx="708210" cy="231724"/>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1EEACFC-E5A9-472C-A33A-EE55C7CE6415}"/>
              </a:ext>
            </a:extLst>
          </p:cNvPr>
          <p:cNvSpPr/>
          <p:nvPr/>
        </p:nvSpPr>
        <p:spPr>
          <a:xfrm>
            <a:off x="4871230" y="3850489"/>
            <a:ext cx="2160000" cy="9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Sau</a:t>
            </a:r>
            <a:r>
              <a:rPr lang="es-ES" sz="1400" dirty="0"/>
              <a:t> </a:t>
            </a:r>
            <a:r>
              <a:rPr lang="es-ES" sz="1400" dirty="0" err="1"/>
              <a:t>khi</a:t>
            </a:r>
            <a:r>
              <a:rPr lang="es-ES" sz="1400" dirty="0"/>
              <a:t> </a:t>
            </a:r>
            <a:r>
              <a:rPr lang="es-ES" sz="1400" dirty="0" err="1"/>
              <a:t>chọn</a:t>
            </a:r>
            <a:r>
              <a:rPr lang="es-ES" sz="1400" dirty="0"/>
              <a:t> </a:t>
            </a:r>
            <a:r>
              <a:rPr lang="es-ES" sz="1400" dirty="0" err="1"/>
              <a:t>ngày</a:t>
            </a:r>
            <a:r>
              <a:rPr lang="es-ES" sz="1400" dirty="0"/>
              <a:t> </a:t>
            </a:r>
            <a:r>
              <a:rPr lang="es-ES" sz="1400" dirty="0" err="1"/>
              <a:t>nhập</a:t>
            </a:r>
            <a:r>
              <a:rPr lang="es-ES" sz="1400" dirty="0"/>
              <a:t> </a:t>
            </a:r>
            <a:r>
              <a:rPr lang="es-ES" sz="1400" dirty="0" err="1"/>
              <a:t>viện</a:t>
            </a:r>
            <a:r>
              <a:rPr lang="es-ES" sz="1400" dirty="0"/>
              <a:t>, </a:t>
            </a:r>
            <a:r>
              <a:rPr lang="es-ES" sz="1400" dirty="0" err="1"/>
              <a:t>click</a:t>
            </a:r>
            <a:r>
              <a:rPr lang="es-ES" sz="1400" dirty="0"/>
              <a:t> </a:t>
            </a:r>
            <a:r>
              <a:rPr lang="es-ES" sz="1400" dirty="0" err="1"/>
              <a:t>vào</a:t>
            </a:r>
            <a:r>
              <a:rPr lang="es-ES" sz="1400" dirty="0"/>
              <a:t> ô </a:t>
            </a:r>
            <a:r>
              <a:rPr lang="es-ES" sz="1400" dirty="0" err="1"/>
              <a:t>Add</a:t>
            </a:r>
            <a:r>
              <a:rPr lang="es-ES" sz="1400" dirty="0"/>
              <a:t> </a:t>
            </a:r>
            <a:r>
              <a:rPr lang="es-ES" sz="1400" dirty="0" err="1"/>
              <a:t>patients</a:t>
            </a:r>
            <a:endParaRPr lang="es-ES" sz="1400" dirty="0"/>
          </a:p>
        </p:txBody>
      </p:sp>
      <p:cxnSp>
        <p:nvCxnSpPr>
          <p:cNvPr id="32" name="Straight Connector 31">
            <a:extLst>
              <a:ext uri="{FF2B5EF4-FFF2-40B4-BE49-F238E27FC236}">
                <a16:creationId xmlns:a16="http://schemas.microsoft.com/office/drawing/2014/main" id="{2B1AF25D-A9D4-4DEC-9875-F20ADE12B9AD}"/>
              </a:ext>
            </a:extLst>
          </p:cNvPr>
          <p:cNvCxnSpPr>
            <a:cxnSpLocks/>
            <a:stCxn id="31" idx="0"/>
          </p:cNvCxnSpPr>
          <p:nvPr/>
        </p:nvCxnSpPr>
        <p:spPr>
          <a:xfrm flipH="1" flipV="1">
            <a:off x="5624818" y="2369890"/>
            <a:ext cx="326412" cy="1480599"/>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38" name="Left Brace 37">
            <a:extLst>
              <a:ext uri="{FF2B5EF4-FFF2-40B4-BE49-F238E27FC236}">
                <a16:creationId xmlns:a16="http://schemas.microsoft.com/office/drawing/2014/main" id="{D8537D34-C3EF-4A0E-8BC2-F7097B1C9C0A}"/>
              </a:ext>
            </a:extLst>
          </p:cNvPr>
          <p:cNvSpPr/>
          <p:nvPr/>
        </p:nvSpPr>
        <p:spPr>
          <a:xfrm rot="16200000">
            <a:off x="10537692" y="4092606"/>
            <a:ext cx="330391" cy="1968463"/>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29F492-5BB9-4FC2-9B2E-BC293192E6ED}"/>
              </a:ext>
            </a:extLst>
          </p:cNvPr>
          <p:cNvSpPr/>
          <p:nvPr/>
        </p:nvSpPr>
        <p:spPr>
          <a:xfrm>
            <a:off x="9831823" y="5219056"/>
            <a:ext cx="1742128" cy="5836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00" dirty="0"/>
              <a:t>BS có thể chọn biểu mẫu cơ bản hoặc nâng cao và click vào Enter data</a:t>
            </a:r>
          </a:p>
        </p:txBody>
      </p:sp>
    </p:spTree>
    <p:extLst>
      <p:ext uri="{BB962C8B-B14F-4D97-AF65-F5344CB8AC3E}">
        <p14:creationId xmlns:p14="http://schemas.microsoft.com/office/powerpoint/2010/main" val="1994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31" grpId="0" animBg="1"/>
      <p:bldP spid="38"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4BD3FAF-6CEB-44E0-B0B8-49CF4E1E3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82" y="1503733"/>
            <a:ext cx="3240000" cy="3829526"/>
          </a:xfrm>
          <a:prstGeom prst="rect">
            <a:avLst/>
          </a:prstGeom>
          <a:ln>
            <a:noFill/>
          </a:ln>
        </p:spPr>
      </p:pic>
      <p:pic>
        <p:nvPicPr>
          <p:cNvPr id="20" name="Content Placeholder 14">
            <a:extLst>
              <a:ext uri="{FF2B5EF4-FFF2-40B4-BE49-F238E27FC236}">
                <a16:creationId xmlns:a16="http://schemas.microsoft.com/office/drawing/2014/main" id="{06BE10F5-523C-4503-9F49-B570DA7064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1317" y="2347123"/>
            <a:ext cx="3240000" cy="3812930"/>
          </a:xfrm>
          <a:prstGeom prst="rect">
            <a:avLst/>
          </a:prstGeom>
          <a:ln>
            <a:noFill/>
          </a:ln>
        </p:spPr>
      </p:pic>
      <p:pic>
        <p:nvPicPr>
          <p:cNvPr id="21" name="Content Placeholder 19">
            <a:extLst>
              <a:ext uri="{FF2B5EF4-FFF2-40B4-BE49-F238E27FC236}">
                <a16:creationId xmlns:a16="http://schemas.microsoft.com/office/drawing/2014/main" id="{7824C498-B0F8-42B8-8B02-11C5CD3FB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0685" y="1503733"/>
            <a:ext cx="3240000" cy="3829526"/>
          </a:xfrm>
          <a:prstGeom prst="rect">
            <a:avLst/>
          </a:prstGeom>
          <a:ln>
            <a:noFill/>
          </a:ln>
        </p:spPr>
      </p:pic>
      <p:pic>
        <p:nvPicPr>
          <p:cNvPr id="22" name="Picture 21">
            <a:extLst>
              <a:ext uri="{FF2B5EF4-FFF2-40B4-BE49-F238E27FC236}">
                <a16:creationId xmlns:a16="http://schemas.microsoft.com/office/drawing/2014/main" id="{70F61E55-B52F-4DC9-A682-B76760667A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7120" y="2347123"/>
            <a:ext cx="3240000" cy="3829526"/>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err="1"/>
              <a:t>Bạn</a:t>
            </a:r>
            <a:r>
              <a:rPr lang="es-ES" dirty="0"/>
              <a:t> </a:t>
            </a:r>
            <a:r>
              <a:rPr lang="es-ES" dirty="0" err="1"/>
              <a:t>có</a:t>
            </a:r>
            <a:r>
              <a:rPr lang="es-ES" dirty="0"/>
              <a:t> </a:t>
            </a:r>
            <a:r>
              <a:rPr lang="es-ES" dirty="0" err="1"/>
              <a:t>thể</a:t>
            </a:r>
            <a:r>
              <a:rPr lang="es-ES" dirty="0"/>
              <a:t> </a:t>
            </a:r>
            <a:r>
              <a:rPr lang="es-ES" dirty="0" err="1"/>
              <a:t>chọn</a:t>
            </a:r>
            <a:r>
              <a:rPr lang="es-ES" dirty="0"/>
              <a:t> </a:t>
            </a:r>
            <a:r>
              <a:rPr lang="es-ES" dirty="0" err="1"/>
              <a:t>từ</a:t>
            </a:r>
            <a:r>
              <a:rPr lang="es-ES" dirty="0"/>
              <a:t> 2 </a:t>
            </a:r>
            <a:r>
              <a:rPr lang="es-ES" dirty="0" err="1"/>
              <a:t>biểu</a:t>
            </a:r>
            <a:r>
              <a:rPr lang="es-ES" dirty="0"/>
              <a:t> </a:t>
            </a:r>
            <a:r>
              <a:rPr lang="es-ES" dirty="0" err="1"/>
              <a:t>mẫu</a:t>
            </a:r>
            <a:r>
              <a:rPr lang="es-ES" dirty="0"/>
              <a:t> cho </a:t>
            </a:r>
            <a:r>
              <a:rPr lang="es-ES" dirty="0" err="1"/>
              <a:t>việc</a:t>
            </a:r>
            <a:r>
              <a:rPr lang="es-ES" dirty="0"/>
              <a:t> </a:t>
            </a:r>
            <a:r>
              <a:rPr lang="es-ES" dirty="0" err="1"/>
              <a:t>nhập</a:t>
            </a:r>
            <a:r>
              <a:rPr lang="es-ES" dirty="0"/>
              <a:t> </a:t>
            </a:r>
            <a:r>
              <a:rPr lang="es-ES" dirty="0" err="1"/>
              <a:t>liệu</a:t>
            </a:r>
            <a:endParaRPr lang="es-ES" dirty="0"/>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2771316" y="1503733"/>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RES-Q Basic 2.0</a:t>
            </a:r>
          </a:p>
        </p:txBody>
      </p:sp>
      <p:sp>
        <p:nvSpPr>
          <p:cNvPr id="31" name="Rectangle 30">
            <a:extLst>
              <a:ext uri="{FF2B5EF4-FFF2-40B4-BE49-F238E27FC236}">
                <a16:creationId xmlns:a16="http://schemas.microsoft.com/office/drawing/2014/main" id="{61EEACFC-E5A9-472C-A33A-EE55C7CE6415}"/>
              </a:ext>
            </a:extLst>
          </p:cNvPr>
          <p:cNvSpPr/>
          <p:nvPr/>
        </p:nvSpPr>
        <p:spPr>
          <a:xfrm>
            <a:off x="9527118" y="1503733"/>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RES-Q Completo</a:t>
            </a:r>
          </a:p>
        </p:txBody>
      </p:sp>
      <p:sp>
        <p:nvSpPr>
          <p:cNvPr id="38" name="Left Brace 37">
            <a:extLst>
              <a:ext uri="{FF2B5EF4-FFF2-40B4-BE49-F238E27FC236}">
                <a16:creationId xmlns:a16="http://schemas.microsoft.com/office/drawing/2014/main" id="{D8537D34-C3EF-4A0E-8BC2-F7097B1C9C0A}"/>
              </a:ext>
            </a:extLst>
          </p:cNvPr>
          <p:cNvSpPr/>
          <p:nvPr/>
        </p:nvSpPr>
        <p:spPr>
          <a:xfrm>
            <a:off x="7176000" y="2047629"/>
            <a:ext cx="330391" cy="4010882"/>
          </a:xfrm>
          <a:prstGeom prst="leftBrace">
            <a:avLst>
              <a:gd name="adj1" fmla="val 0"/>
              <a:gd name="adj2" fmla="val 50000"/>
            </a:avLst>
          </a:prstGeom>
          <a:ln>
            <a:solidFill>
              <a:schemeClr val="accent4"/>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29F492-5BB9-4FC2-9B2E-BC293192E6ED}"/>
              </a:ext>
            </a:extLst>
          </p:cNvPr>
          <p:cNvSpPr/>
          <p:nvPr/>
        </p:nvSpPr>
        <p:spPr>
          <a:xfrm>
            <a:off x="5284098" y="2905041"/>
            <a:ext cx="1891901" cy="2296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000" b="1" dirty="0" err="1"/>
              <a:t>Sự</a:t>
            </a:r>
            <a:r>
              <a:rPr lang="es-ES" sz="1000" b="1" dirty="0"/>
              <a:t> </a:t>
            </a:r>
            <a:r>
              <a:rPr lang="es-ES" sz="1000" b="1" dirty="0" err="1"/>
              <a:t>khác</a:t>
            </a:r>
            <a:r>
              <a:rPr lang="es-ES" sz="1000" b="1" dirty="0"/>
              <a:t> </a:t>
            </a:r>
            <a:r>
              <a:rPr lang="es-ES" sz="1000" b="1" dirty="0" err="1"/>
              <a:t>nhau</a:t>
            </a:r>
            <a:r>
              <a:rPr lang="es-ES" sz="1000" b="1" dirty="0"/>
              <a:t> </a:t>
            </a:r>
            <a:r>
              <a:rPr lang="es-ES" sz="1000" b="1" dirty="0" err="1"/>
              <a:t>giữa</a:t>
            </a:r>
            <a:r>
              <a:rPr lang="es-ES" sz="1000" b="1" dirty="0"/>
              <a:t> 2           </a:t>
            </a:r>
            <a:r>
              <a:rPr lang="es-ES" sz="1000" b="1" dirty="0" err="1"/>
              <a:t>biểu</a:t>
            </a:r>
            <a:r>
              <a:rPr lang="es-ES" sz="1000" b="1" dirty="0"/>
              <a:t> </a:t>
            </a:r>
            <a:r>
              <a:rPr lang="es-ES" sz="1000" b="1" dirty="0" err="1"/>
              <a:t>mẫu</a:t>
            </a:r>
            <a:endParaRPr lang="es-ES" sz="1000" b="1" dirty="0"/>
          </a:p>
          <a:p>
            <a:pPr marL="171450" indent="-171450">
              <a:spcAft>
                <a:spcPts val="600"/>
              </a:spcAft>
              <a:buFont typeface="Arial" panose="020B0604020202020204" pitchFamily="34" charset="0"/>
              <a:buChar char="•"/>
            </a:pPr>
            <a:r>
              <a:rPr lang="vi-VN" sz="1000" dirty="0"/>
              <a:t>Ghi nhận loại chẩn đoán hình ảnh một cách chi tiết, không chỉ là CT hay MRI</a:t>
            </a:r>
          </a:p>
          <a:p>
            <a:pPr marL="171450" indent="-171450">
              <a:spcAft>
                <a:spcPts val="600"/>
              </a:spcAft>
              <a:buFont typeface="Arial" panose="020B0604020202020204" pitchFamily="34" charset="0"/>
              <a:buChar char="•"/>
            </a:pPr>
            <a:r>
              <a:rPr lang="vi-VN" sz="1000" dirty="0"/>
              <a:t>Ghi nhận hoạt chất được kê đơn thay vì chỉ ghi nhóm hoạt chất là kháng kết tập tiểu cầu/ kháng đông</a:t>
            </a:r>
          </a:p>
          <a:p>
            <a:pPr marL="171450" indent="-171450">
              <a:spcAft>
                <a:spcPts val="600"/>
              </a:spcAft>
              <a:buFont typeface="Arial" panose="020B0604020202020204" pitchFamily="34" charset="0"/>
              <a:buChar char="•"/>
            </a:pPr>
            <a:r>
              <a:rPr lang="vi-VN" sz="1000" dirty="0"/>
              <a:t>Ghi nhận MRS sau 3 tháng xuất viện</a:t>
            </a:r>
            <a:endParaRPr lang="es-ES" sz="1000" dirty="0"/>
          </a:p>
        </p:txBody>
      </p:sp>
    </p:spTree>
    <p:extLst>
      <p:ext uri="{BB962C8B-B14F-4D97-AF65-F5344CB8AC3E}">
        <p14:creationId xmlns:p14="http://schemas.microsoft.com/office/powerpoint/2010/main" val="1253316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8"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369787-A0BB-4A39-B8AE-3952C2640ACA}"/>
              </a:ext>
            </a:extLst>
          </p:cNvPr>
          <p:cNvSpPr>
            <a:spLocks noGrp="1"/>
          </p:cNvSpPr>
          <p:nvPr>
            <p:ph type="title"/>
          </p:nvPr>
        </p:nvSpPr>
        <p:spPr>
          <a:xfrm>
            <a:off x="384694" y="294468"/>
            <a:ext cx="9572729" cy="768263"/>
          </a:xfrm>
        </p:spPr>
        <p:txBody>
          <a:bodyPr/>
          <a:lstStyle/>
          <a:p>
            <a:r>
              <a:rPr lang="es-ES" dirty="0"/>
              <a:t>MỤC TIÊU</a:t>
            </a:r>
          </a:p>
        </p:txBody>
      </p:sp>
      <p:sp>
        <p:nvSpPr>
          <p:cNvPr id="2" name="Footer Placeholder 1">
            <a:extLst>
              <a:ext uri="{FF2B5EF4-FFF2-40B4-BE49-F238E27FC236}">
                <a16:creationId xmlns:a16="http://schemas.microsoft.com/office/drawing/2014/main" id="{E857A3EB-02A7-4CAA-8FBE-85F0FD363E0E}"/>
              </a:ext>
            </a:extLst>
          </p:cNvPr>
          <p:cNvSpPr>
            <a:spLocks noGrp="1"/>
          </p:cNvSpPr>
          <p:nvPr>
            <p:ph type="ftr" sz="quarter" idx="3"/>
          </p:nvPr>
        </p:nvSpPr>
        <p:spPr>
          <a:xfrm>
            <a:off x="384693" y="6387858"/>
            <a:ext cx="10952745" cy="338087"/>
          </a:xfrm>
        </p:spPr>
        <p:txBody>
          <a:bodyPr/>
          <a:lstStyle/>
          <a:p>
            <a:endParaRPr lang="en-US" dirty="0"/>
          </a:p>
        </p:txBody>
      </p:sp>
      <p:sp>
        <p:nvSpPr>
          <p:cNvPr id="7" name="Rectangle 6">
            <a:extLst>
              <a:ext uri="{FF2B5EF4-FFF2-40B4-BE49-F238E27FC236}">
                <a16:creationId xmlns:a16="http://schemas.microsoft.com/office/drawing/2014/main" id="{A1D84184-AD4C-4A70-9C14-278E20B2905B}"/>
              </a:ext>
            </a:extLst>
          </p:cNvPr>
          <p:cNvSpPr/>
          <p:nvPr/>
        </p:nvSpPr>
        <p:spPr>
          <a:xfrm>
            <a:off x="4503822" y="2809090"/>
            <a:ext cx="6732336" cy="1239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Cung cấp công cụ theo dõi và không ngừng nâng cao chất lượng điều trị đột quỵ dựa trên nền tảng quản lý dữ liệu một cách đơn giản và hệ thống</a:t>
            </a:r>
          </a:p>
        </p:txBody>
      </p:sp>
      <p:pic>
        <p:nvPicPr>
          <p:cNvPr id="11" name="Graphic 10">
            <a:extLst>
              <a:ext uri="{FF2B5EF4-FFF2-40B4-BE49-F238E27FC236}">
                <a16:creationId xmlns:a16="http://schemas.microsoft.com/office/drawing/2014/main" id="{7D2F1E59-BD1B-4A37-81EA-B7BCB817B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8219" y="2037346"/>
            <a:ext cx="2783308" cy="2783308"/>
          </a:xfrm>
          <a:prstGeom prst="rect">
            <a:avLst/>
          </a:prstGeom>
        </p:spPr>
      </p:pic>
    </p:spTree>
    <p:extLst>
      <p:ext uri="{BB962C8B-B14F-4D97-AF65-F5344CB8AC3E}">
        <p14:creationId xmlns:p14="http://schemas.microsoft.com/office/powerpoint/2010/main" val="41245759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730401-FA89-4CDE-BFED-1CB42D1C40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84" t="6500"/>
          <a:stretch/>
        </p:blipFill>
        <p:spPr>
          <a:xfrm>
            <a:off x="504883" y="1503733"/>
            <a:ext cx="7434048" cy="4637059"/>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err="1"/>
              <a:t>Bắt</a:t>
            </a:r>
            <a:r>
              <a:rPr lang="es-ES" dirty="0"/>
              <a:t> </a:t>
            </a:r>
            <a:r>
              <a:rPr lang="es-ES" dirty="0" err="1"/>
              <a:t>đầu</a:t>
            </a:r>
            <a:r>
              <a:rPr lang="es-ES" dirty="0"/>
              <a:t> </a:t>
            </a:r>
            <a:r>
              <a:rPr lang="es-ES" dirty="0" err="1"/>
              <a:t>nhập</a:t>
            </a:r>
            <a:r>
              <a:rPr lang="es-ES" dirty="0"/>
              <a:t> </a:t>
            </a:r>
            <a:r>
              <a:rPr lang="es-ES" dirty="0" err="1"/>
              <a:t>thông</a:t>
            </a:r>
            <a:r>
              <a:rPr lang="es-ES" dirty="0"/>
              <a:t> </a:t>
            </a:r>
            <a:r>
              <a:rPr lang="es-ES" dirty="0" err="1"/>
              <a:t>tin</a:t>
            </a:r>
            <a:r>
              <a:rPr lang="es-ES" dirty="0"/>
              <a:t> </a:t>
            </a:r>
            <a:r>
              <a:rPr lang="es-ES" dirty="0" err="1"/>
              <a:t>bệnh</a:t>
            </a:r>
            <a:r>
              <a:rPr lang="es-ES" dirty="0"/>
              <a:t> </a:t>
            </a:r>
            <a:r>
              <a:rPr lang="es-ES" dirty="0" err="1"/>
              <a:t>nhân</a:t>
            </a:r>
            <a:endParaRPr lang="es-ES" dirty="0"/>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8148715" y="1503733"/>
            <a:ext cx="2160000" cy="11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Sau</a:t>
            </a:r>
            <a:r>
              <a:rPr lang="es-ES" sz="1400" dirty="0">
                <a:solidFill>
                  <a:schemeClr val="bg1"/>
                </a:solidFill>
              </a:rPr>
              <a:t> </a:t>
            </a:r>
            <a:r>
              <a:rPr lang="es-ES" sz="1400" dirty="0" err="1">
                <a:solidFill>
                  <a:schemeClr val="bg1"/>
                </a:solidFill>
              </a:rPr>
              <a:t>khi</a:t>
            </a:r>
            <a:r>
              <a:rPr lang="es-ES" sz="1400" dirty="0">
                <a:solidFill>
                  <a:schemeClr val="bg1"/>
                </a:solidFill>
              </a:rPr>
              <a:t> BS </a:t>
            </a:r>
            <a:r>
              <a:rPr lang="es-ES" sz="1400" dirty="0" err="1">
                <a:solidFill>
                  <a:schemeClr val="bg1"/>
                </a:solidFill>
              </a:rPr>
              <a:t>điền</a:t>
            </a:r>
            <a:r>
              <a:rPr lang="es-ES" sz="1400" dirty="0">
                <a:solidFill>
                  <a:schemeClr val="bg1"/>
                </a:solidFill>
              </a:rPr>
              <a:t> </a:t>
            </a:r>
            <a:r>
              <a:rPr lang="es-ES" sz="1400" dirty="0" err="1">
                <a:solidFill>
                  <a:schemeClr val="bg1"/>
                </a:solidFill>
              </a:rPr>
              <a:t>thông</a:t>
            </a:r>
            <a:r>
              <a:rPr lang="es-ES" sz="1400" dirty="0">
                <a:solidFill>
                  <a:schemeClr val="bg1"/>
                </a:solidFill>
              </a:rPr>
              <a:t> </a:t>
            </a:r>
            <a:r>
              <a:rPr lang="es-ES" sz="1400" dirty="0" err="1">
                <a:solidFill>
                  <a:schemeClr val="bg1"/>
                </a:solidFill>
              </a:rPr>
              <a:t>tin</a:t>
            </a:r>
            <a:r>
              <a:rPr lang="es-ES" sz="1400" dirty="0">
                <a:solidFill>
                  <a:schemeClr val="bg1"/>
                </a:solidFill>
              </a:rPr>
              <a:t> </a:t>
            </a:r>
            <a:r>
              <a:rPr lang="es-ES" sz="1400" dirty="0" err="1">
                <a:solidFill>
                  <a:schemeClr val="bg1"/>
                </a:solidFill>
              </a:rPr>
              <a:t>của</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BS </a:t>
            </a: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Mark CRF complete</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a:off x="2095248" y="2097733"/>
            <a:ext cx="6053467" cy="391131"/>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A87137-25D0-4534-8FC3-9A0D03A8DB5D}"/>
              </a:ext>
            </a:extLst>
          </p:cNvPr>
          <p:cNvCxnSpPr>
            <a:cxnSpLocks/>
            <a:stCxn id="23" idx="1"/>
          </p:cNvCxnSpPr>
          <p:nvPr/>
        </p:nvCxnSpPr>
        <p:spPr>
          <a:xfrm flipH="1">
            <a:off x="6546135" y="2097733"/>
            <a:ext cx="1602580" cy="3697504"/>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866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94E5892-483B-4071-9AF7-EFA430F2E940}"/>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298A2346-CF92-48DA-9575-66BFE345C4F7}"/>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D45D903D-94B7-4C9C-A824-2993586CC42C}"/>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EBA5882E-781E-4D76-883C-162906AA873C}"/>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1CDCA2DC-6020-4E7B-8838-6D9D6F99C595}"/>
              </a:ext>
            </a:extLst>
          </p:cNvPr>
          <p:cNvSpPr/>
          <p:nvPr/>
        </p:nvSpPr>
        <p:spPr>
          <a:xfrm>
            <a:off x="9538139"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12CC172D-869E-40EA-B4F7-64A11B52C6E6}"/>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5D9819AA-CCE1-4402-8FAC-8FA681BA277F}"/>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AA23ABB3-6508-499B-BE30-97CD83BEDCBD}"/>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9BCBC1EF-13E2-4058-9AAF-86E58CC110DA}"/>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AE04344B-BAF7-43B3-840C-AD06470DE6F4}"/>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155039AE-E195-477C-B3FC-3A00BDDB8E66}"/>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770B38D0-568B-4833-BA12-9EFCF43ED3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EEC667D3-B6AD-44FB-8B35-855F33711D7A}"/>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7D3BA751-AE6D-49D6-B670-47F86BF360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85FBAD31-8A16-4F4A-B4BB-E678836D9A3B}"/>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84339C91-447D-4451-9579-00B8F05447B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A0CB643F-BF37-41D8-8CB7-B7C734ADBD99}"/>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F3B8F9C5-B6E3-4BD2-A0E8-E0D9375D0B4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7D22A3EA-4B5E-45A8-B7A7-741EFAB5C7E8}"/>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22-26</a:t>
            </a:r>
          </a:p>
        </p:txBody>
      </p:sp>
      <p:pic>
        <p:nvPicPr>
          <p:cNvPr id="81" name="Graphic 80">
            <a:extLst>
              <a:ext uri="{FF2B5EF4-FFF2-40B4-BE49-F238E27FC236}">
                <a16:creationId xmlns:a16="http://schemas.microsoft.com/office/drawing/2014/main" id="{0FD38D1C-C5D8-4D79-B1C9-A2565828B88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573244" y="3402373"/>
            <a:ext cx="189738" cy="189738"/>
          </a:xfrm>
          <a:prstGeom prst="rect">
            <a:avLst/>
          </a:prstGeom>
        </p:spPr>
      </p:pic>
      <p:sp>
        <p:nvSpPr>
          <p:cNvPr id="82" name="Rectangle 81">
            <a:hlinkClick r:id="rId26" action="ppaction://hlinksldjump"/>
            <a:extLst>
              <a:ext uri="{FF2B5EF4-FFF2-40B4-BE49-F238E27FC236}">
                <a16:creationId xmlns:a16="http://schemas.microsoft.com/office/drawing/2014/main" id="{2534236C-20BD-40B3-BCFB-9842EBB4987B}"/>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7E4BF628-7FC9-497B-A999-C09756E3677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7" action="ppaction://hlinksldjump"/>
            <a:extLst>
              <a:ext uri="{FF2B5EF4-FFF2-40B4-BE49-F238E27FC236}">
                <a16:creationId xmlns:a16="http://schemas.microsoft.com/office/drawing/2014/main" id="{C582EB7E-1E33-4B82-BB61-91CC5477C49E}"/>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79F6783D-B64F-4EC2-ADB0-08A6CA65DBD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EE73BF74-F7E5-4078-B1FB-82BFF4B498FF}"/>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71A2ABE3-C2BA-438C-8513-6044300E254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4E0815C7-49CA-40A5-A42B-EF6CA39C5D93}"/>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CE47B0F1-C50C-41B9-AF94-4DBFB07643B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C41B463E-5B26-47FD-BC4E-5570C5E87C43}"/>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00FCAB0D-A306-4EE8-990A-C3625CC89A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33798065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902342-FA4A-49E0-8134-6FE16859C617}"/>
              </a:ext>
            </a:extLst>
          </p:cNvPr>
          <p:cNvSpPr/>
          <p:nvPr/>
        </p:nvSpPr>
        <p:spPr>
          <a:xfrm>
            <a:off x="2597028" y="2074529"/>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1" rIns="396000" bIns="76201" numCol="1" spcCol="1270" anchor="ctr" anchorCtr="0">
            <a:noAutofit/>
          </a:bodyPr>
          <a:lstStyle/>
          <a:p>
            <a:pPr marL="0" lvl="0" indent="0" defTabSz="889000">
              <a:lnSpc>
                <a:spcPct val="90000"/>
              </a:lnSpc>
              <a:spcBef>
                <a:spcPct val="0"/>
              </a:spcBef>
              <a:spcAft>
                <a:spcPct val="35000"/>
              </a:spcAft>
              <a:buFont typeface="Arial" panose="020B0604020202020204" pitchFamily="34" charset="0"/>
              <a:buNone/>
            </a:pPr>
            <a:r>
              <a:rPr lang="en-US" sz="2000" kern="1200" dirty="0">
                <a:solidFill>
                  <a:schemeClr val="accent1"/>
                </a:solidFill>
                <a:latin typeface="+mj-lt"/>
              </a:rPr>
              <a:t> </a:t>
            </a:r>
            <a:r>
              <a:rPr lang="en-US" sz="2000" kern="1200" dirty="0" err="1">
                <a:solidFill>
                  <a:schemeClr val="accent1"/>
                </a:solidFill>
                <a:latin typeface="+mj-lt"/>
              </a:rPr>
              <a:t>Ngày</a:t>
            </a:r>
            <a:r>
              <a:rPr lang="en-US" sz="2000" kern="1200" dirty="0">
                <a:solidFill>
                  <a:schemeClr val="accent1"/>
                </a:solidFill>
                <a:latin typeface="+mj-lt"/>
              </a:rPr>
              <a:t> cut off </a:t>
            </a:r>
            <a:r>
              <a:rPr lang="en-US" sz="2000" kern="1200" dirty="0" err="1">
                <a:solidFill>
                  <a:schemeClr val="accent1"/>
                </a:solidFill>
                <a:latin typeface="+mj-lt"/>
              </a:rPr>
              <a:t>mỗi</a:t>
            </a:r>
            <a:r>
              <a:rPr lang="en-US" sz="2000" kern="1200" dirty="0">
                <a:solidFill>
                  <a:schemeClr val="accent1"/>
                </a:solidFill>
                <a:latin typeface="+mj-lt"/>
              </a:rPr>
              <a:t> </a:t>
            </a:r>
            <a:r>
              <a:rPr lang="en-US" sz="2000" kern="1200" dirty="0" err="1">
                <a:solidFill>
                  <a:schemeClr val="accent1"/>
                </a:solidFill>
                <a:latin typeface="+mj-lt"/>
              </a:rPr>
              <a:t>quý</a:t>
            </a:r>
            <a:endParaRPr lang="en-US" sz="2000" kern="1200" dirty="0">
              <a:solidFill>
                <a:schemeClr val="accent1"/>
              </a:solidFill>
              <a:latin typeface="+mj-lt"/>
            </a:endParaRPr>
          </a:p>
        </p:txBody>
      </p:sp>
      <p:sp>
        <p:nvSpPr>
          <p:cNvPr id="5" name="Oval 4">
            <a:extLst>
              <a:ext uri="{FF2B5EF4-FFF2-40B4-BE49-F238E27FC236}">
                <a16:creationId xmlns:a16="http://schemas.microsoft.com/office/drawing/2014/main" id="{0EFA88B8-45DD-42D6-9AD4-77D9086372A9}"/>
              </a:ext>
            </a:extLst>
          </p:cNvPr>
          <p:cNvSpPr/>
          <p:nvPr/>
        </p:nvSpPr>
        <p:spPr>
          <a:xfrm>
            <a:off x="2774571" y="2204655"/>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1</a:t>
            </a:r>
          </a:p>
        </p:txBody>
      </p:sp>
      <p:sp>
        <p:nvSpPr>
          <p:cNvPr id="6" name="Rectangle 5">
            <a:extLst>
              <a:ext uri="{FF2B5EF4-FFF2-40B4-BE49-F238E27FC236}">
                <a16:creationId xmlns:a16="http://schemas.microsoft.com/office/drawing/2014/main" id="{0CC57A41-69FA-42A4-B7A6-A3BD9A7812A0}"/>
              </a:ext>
            </a:extLst>
          </p:cNvPr>
          <p:cNvSpPr/>
          <p:nvPr/>
        </p:nvSpPr>
        <p:spPr>
          <a:xfrm>
            <a:off x="2597028" y="3129270"/>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0" rIns="396000" bIns="76201" numCol="1" spcCol="1270" anchor="ctr" anchorCtr="0">
            <a:noAutofit/>
          </a:bodyPr>
          <a:lstStyle/>
          <a:p>
            <a:pPr marL="0" lvl="0" indent="0" defTabSz="889000">
              <a:lnSpc>
                <a:spcPct val="90000"/>
              </a:lnSpc>
              <a:spcBef>
                <a:spcPct val="0"/>
              </a:spcBef>
              <a:spcAft>
                <a:spcPct val="35000"/>
              </a:spcAft>
              <a:buNone/>
            </a:pPr>
            <a:r>
              <a:rPr lang="vi-VN" sz="2000" kern="1200" dirty="0">
                <a:solidFill>
                  <a:schemeClr val="accent1"/>
                </a:solidFill>
                <a:latin typeface="+mj-lt"/>
              </a:rPr>
              <a:t> Thu thập 100% số lượng</a:t>
            </a:r>
            <a:r>
              <a:rPr lang="en-GB" sz="2000" kern="1200" dirty="0">
                <a:solidFill>
                  <a:schemeClr val="accent1"/>
                </a:solidFill>
                <a:latin typeface="+mj-lt"/>
              </a:rPr>
              <a:t> </a:t>
            </a:r>
            <a:r>
              <a:rPr lang="vi-VN" sz="2000" kern="1200" dirty="0">
                <a:solidFill>
                  <a:schemeClr val="accent1"/>
                </a:solidFill>
                <a:latin typeface="+mj-lt"/>
              </a:rPr>
              <a:t>các bệnh nhân đột quỵ</a:t>
            </a:r>
            <a:endParaRPr lang="en-US" sz="2000" kern="1200" dirty="0">
              <a:solidFill>
                <a:schemeClr val="accent1"/>
              </a:solidFill>
              <a:latin typeface="+mj-lt"/>
            </a:endParaRPr>
          </a:p>
        </p:txBody>
      </p:sp>
      <p:sp>
        <p:nvSpPr>
          <p:cNvPr id="7" name="Oval 6">
            <a:extLst>
              <a:ext uri="{FF2B5EF4-FFF2-40B4-BE49-F238E27FC236}">
                <a16:creationId xmlns:a16="http://schemas.microsoft.com/office/drawing/2014/main" id="{1230A7D5-BC08-455E-9676-53110DB9BCE6}"/>
              </a:ext>
            </a:extLst>
          </p:cNvPr>
          <p:cNvSpPr/>
          <p:nvPr/>
        </p:nvSpPr>
        <p:spPr>
          <a:xfrm>
            <a:off x="2774571" y="3259397"/>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2</a:t>
            </a:r>
          </a:p>
        </p:txBody>
      </p:sp>
      <p:sp>
        <p:nvSpPr>
          <p:cNvPr id="8" name="Rectangle 7">
            <a:extLst>
              <a:ext uri="{FF2B5EF4-FFF2-40B4-BE49-F238E27FC236}">
                <a16:creationId xmlns:a16="http://schemas.microsoft.com/office/drawing/2014/main" id="{E298B4F5-66CC-40E1-B437-AD20AD65DC10}"/>
              </a:ext>
            </a:extLst>
          </p:cNvPr>
          <p:cNvSpPr/>
          <p:nvPr/>
        </p:nvSpPr>
        <p:spPr>
          <a:xfrm>
            <a:off x="2597028" y="4181053"/>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1" rIns="396000" bIns="76200" numCol="1" spcCol="1270" anchor="ctr" anchorCtr="0">
            <a:noAutofit/>
          </a:bodyPr>
          <a:lstStyle/>
          <a:p>
            <a:pPr marL="0" lvl="0" indent="0" defTabSz="889000">
              <a:lnSpc>
                <a:spcPct val="90000"/>
              </a:lnSpc>
              <a:spcBef>
                <a:spcPct val="0"/>
              </a:spcBef>
              <a:spcAft>
                <a:spcPct val="35000"/>
              </a:spcAft>
              <a:buNone/>
            </a:pPr>
            <a:r>
              <a:rPr lang="en-US" sz="2000" kern="1200" dirty="0">
                <a:solidFill>
                  <a:schemeClr val="accent1"/>
                </a:solidFill>
                <a:latin typeface="+mj-lt"/>
              </a:rPr>
              <a:t> </a:t>
            </a:r>
            <a:r>
              <a:rPr lang="en-US" sz="2000" kern="1200" dirty="0" err="1">
                <a:solidFill>
                  <a:schemeClr val="accent1"/>
                </a:solidFill>
                <a:latin typeface="+mj-lt"/>
              </a:rPr>
              <a:t>Điền</a:t>
            </a:r>
            <a:r>
              <a:rPr lang="en-US" sz="2000" kern="1200" dirty="0">
                <a:solidFill>
                  <a:schemeClr val="accent1"/>
                </a:solidFill>
                <a:latin typeface="+mj-lt"/>
              </a:rPr>
              <a:t> </a:t>
            </a:r>
            <a:r>
              <a:rPr lang="en-US" sz="2000" kern="1200" dirty="0" err="1">
                <a:solidFill>
                  <a:schemeClr val="accent1"/>
                </a:solidFill>
                <a:latin typeface="+mj-lt"/>
              </a:rPr>
              <a:t>đầy</a:t>
            </a:r>
            <a:r>
              <a:rPr lang="en-US" sz="2000" kern="1200" dirty="0">
                <a:solidFill>
                  <a:schemeClr val="accent1"/>
                </a:solidFill>
                <a:latin typeface="+mj-lt"/>
              </a:rPr>
              <a:t> </a:t>
            </a:r>
            <a:r>
              <a:rPr lang="en-US" sz="2000" kern="1200" dirty="0" err="1">
                <a:solidFill>
                  <a:schemeClr val="accent1"/>
                </a:solidFill>
                <a:latin typeface="+mj-lt"/>
              </a:rPr>
              <a:t>đủ</a:t>
            </a:r>
            <a:r>
              <a:rPr lang="en-US" sz="2000" kern="1200" dirty="0">
                <a:solidFill>
                  <a:schemeClr val="accent1"/>
                </a:solidFill>
                <a:latin typeface="+mj-lt"/>
              </a:rPr>
              <a:t> </a:t>
            </a:r>
            <a:r>
              <a:rPr lang="en-US" sz="2000" kern="1200" dirty="0" err="1">
                <a:solidFill>
                  <a:schemeClr val="accent1"/>
                </a:solidFill>
                <a:latin typeface="+mj-lt"/>
              </a:rPr>
              <a:t>thông</a:t>
            </a:r>
            <a:r>
              <a:rPr lang="en-US" sz="2000" kern="1200" dirty="0">
                <a:solidFill>
                  <a:schemeClr val="accent1"/>
                </a:solidFill>
                <a:latin typeface="+mj-lt"/>
              </a:rPr>
              <a:t> tin </a:t>
            </a:r>
            <a:r>
              <a:rPr lang="en-US" sz="2000" kern="1200" dirty="0" err="1">
                <a:solidFill>
                  <a:schemeClr val="accent1"/>
                </a:solidFill>
                <a:latin typeface="+mj-lt"/>
              </a:rPr>
              <a:t>trên</a:t>
            </a:r>
            <a:r>
              <a:rPr lang="en-US" sz="2000" kern="1200" dirty="0">
                <a:solidFill>
                  <a:schemeClr val="accent1"/>
                </a:solidFill>
                <a:latin typeface="+mj-lt"/>
              </a:rPr>
              <a:t> form </a:t>
            </a:r>
            <a:r>
              <a:rPr lang="en-US" sz="2000" kern="1200" dirty="0" err="1">
                <a:solidFill>
                  <a:schemeClr val="accent1"/>
                </a:solidFill>
                <a:latin typeface="+mj-lt"/>
              </a:rPr>
              <a:t>giấy</a:t>
            </a:r>
            <a:endParaRPr lang="en-US" sz="2000" kern="1200" dirty="0">
              <a:solidFill>
                <a:schemeClr val="accent1"/>
              </a:solidFill>
              <a:latin typeface="+mj-lt"/>
            </a:endParaRPr>
          </a:p>
        </p:txBody>
      </p:sp>
      <p:sp>
        <p:nvSpPr>
          <p:cNvPr id="9" name="Oval 8">
            <a:extLst>
              <a:ext uri="{FF2B5EF4-FFF2-40B4-BE49-F238E27FC236}">
                <a16:creationId xmlns:a16="http://schemas.microsoft.com/office/drawing/2014/main" id="{4600D12D-9589-45B3-A65C-16F9968D0F16}"/>
              </a:ext>
            </a:extLst>
          </p:cNvPr>
          <p:cNvSpPr/>
          <p:nvPr/>
        </p:nvSpPr>
        <p:spPr>
          <a:xfrm>
            <a:off x="2774571" y="4311180"/>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3</a:t>
            </a:r>
          </a:p>
        </p:txBody>
      </p:sp>
      <p:sp>
        <p:nvSpPr>
          <p:cNvPr id="3" name="Title 2">
            <a:extLst>
              <a:ext uri="{FF2B5EF4-FFF2-40B4-BE49-F238E27FC236}">
                <a16:creationId xmlns:a16="http://schemas.microsoft.com/office/drawing/2014/main" id="{1FCB7895-1D35-4836-B01A-1F9518EF33BF}"/>
              </a:ext>
            </a:extLst>
          </p:cNvPr>
          <p:cNvSpPr>
            <a:spLocks noGrp="1"/>
          </p:cNvSpPr>
          <p:nvPr>
            <p:ph type="title"/>
          </p:nvPr>
        </p:nvSpPr>
        <p:spPr>
          <a:xfrm>
            <a:off x="384694" y="294468"/>
            <a:ext cx="9572729" cy="768263"/>
          </a:xfrm>
        </p:spPr>
        <p:txBody>
          <a:bodyPr/>
          <a:lstStyle/>
          <a:p>
            <a:r>
              <a:rPr lang="vi-VN" dirty="0"/>
              <a:t>Một số điểm cần lưu ý khi nhập RES-Q</a:t>
            </a:r>
          </a:p>
        </p:txBody>
      </p:sp>
    </p:spTree>
    <p:extLst>
      <p:ext uri="{BB962C8B-B14F-4D97-AF65-F5344CB8AC3E}">
        <p14:creationId xmlns:p14="http://schemas.microsoft.com/office/powerpoint/2010/main" val="41342716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84010-E12E-4425-8527-BCA8B11226DC}"/>
              </a:ext>
            </a:extLst>
          </p:cNvPr>
          <p:cNvSpPr>
            <a:spLocks noGrp="1"/>
          </p:cNvSpPr>
          <p:nvPr>
            <p:ph idx="1"/>
          </p:nvPr>
        </p:nvSpPr>
        <p:spPr/>
        <p:txBody>
          <a:bodyPr/>
          <a:lstStyle/>
          <a:p>
            <a:pPr marL="0" indent="0">
              <a:buNone/>
            </a:pPr>
            <a:r>
              <a:rPr lang="vi-VN" b="1" dirty="0"/>
              <a:t>Đây là các phân tích cho phép quản lý chất lượng điều trị đột quỵ tại trung tâm của BS bằng cách phân tích dữ liệu theo thời gian </a:t>
            </a:r>
          </a:p>
          <a:p>
            <a:pPr marL="0" indent="0">
              <a:buNone/>
            </a:pPr>
            <a:endParaRPr lang="en-IN" dirty="0"/>
          </a:p>
          <a:p>
            <a:pPr marL="0" indent="0">
              <a:buNone/>
            </a:pPr>
            <a:r>
              <a:rPr lang="es-ES" b="1" dirty="0" err="1"/>
              <a:t>Thuận</a:t>
            </a:r>
            <a:r>
              <a:rPr lang="es-ES" b="1" dirty="0"/>
              <a:t> </a:t>
            </a:r>
            <a:r>
              <a:rPr lang="es-ES" b="1" dirty="0" err="1"/>
              <a:t>lợi</a:t>
            </a:r>
            <a:r>
              <a:rPr lang="es-ES" b="1" dirty="0"/>
              <a:t>:</a:t>
            </a:r>
          </a:p>
          <a:p>
            <a:r>
              <a:rPr lang="vi-VN" dirty="0"/>
              <a:t>Truy cập đến dữ liệu và kết quả của trung tâm bất cứ lúc nào</a:t>
            </a:r>
          </a:p>
          <a:p>
            <a:r>
              <a:rPr lang="vi-VN" dirty="0"/>
              <a:t>Có thể xem dữ liệu (câp nhật hàng giờ) về tất cả các thông số chính được đo lường để đánh giá chất lượng điều trị đột quỵ</a:t>
            </a:r>
          </a:p>
          <a:p>
            <a:r>
              <a:rPr lang="vi-VN" dirty="0"/>
              <a:t>Có thể chọn tải dữ liệu về dưới 3 hình thức: power point, excel và dữ liệu thô</a:t>
            </a:r>
          </a:p>
          <a:p>
            <a:r>
              <a:rPr lang="vi-VN" dirty="0"/>
              <a:t>So sánh kết quả của bệnh viện với kết quả của cả nước</a:t>
            </a:r>
          </a:p>
        </p:txBody>
      </p:sp>
      <p:sp>
        <p:nvSpPr>
          <p:cNvPr id="2" name="Title 1">
            <a:extLst>
              <a:ext uri="{FF2B5EF4-FFF2-40B4-BE49-F238E27FC236}">
                <a16:creationId xmlns:a16="http://schemas.microsoft.com/office/drawing/2014/main" id="{C094B9B7-0605-422A-805E-724E90C750CB}"/>
              </a:ext>
            </a:extLst>
          </p:cNvPr>
          <p:cNvSpPr>
            <a:spLocks noGrp="1"/>
          </p:cNvSpPr>
          <p:nvPr>
            <p:ph type="title"/>
          </p:nvPr>
        </p:nvSpPr>
        <p:spPr/>
        <p:txBody>
          <a:bodyPr/>
          <a:lstStyle/>
          <a:p>
            <a:r>
              <a:rPr lang="vi-VN" dirty="0"/>
              <a:t>Sử dụng các phân tích trong quản lý chất lượng</a:t>
            </a:r>
            <a:endParaRPr lang="es-ES" dirty="0"/>
          </a:p>
        </p:txBody>
      </p:sp>
      <p:sp>
        <p:nvSpPr>
          <p:cNvPr id="4" name="Footer Placeholder 3">
            <a:extLst>
              <a:ext uri="{FF2B5EF4-FFF2-40B4-BE49-F238E27FC236}">
                <a16:creationId xmlns:a16="http://schemas.microsoft.com/office/drawing/2014/main" id="{10346A6E-234A-4C63-BE3F-C0039015EB1D}"/>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6068888F-9018-4DC6-B0D1-9A9C0755BC0E}"/>
              </a:ext>
            </a:extLst>
          </p:cNvPr>
          <p:cNvSpPr>
            <a:spLocks noGrp="1"/>
          </p:cNvSpPr>
          <p:nvPr>
            <p:ph type="sldNum" sz="quarter" idx="12"/>
          </p:nvPr>
        </p:nvSpPr>
        <p:spPr/>
        <p:txBody>
          <a:bodyPr/>
          <a:lstStyle/>
          <a:p>
            <a:fld id="{BE315648-4CD1-417E-8079-23ED6A06EE0C}" type="slidenum">
              <a:rPr lang="en-US" smtClean="0"/>
              <a:pPr/>
              <a:t>23</a:t>
            </a:fld>
            <a:endParaRPr lang="en-US" dirty="0"/>
          </a:p>
        </p:txBody>
      </p:sp>
    </p:spTree>
    <p:extLst>
      <p:ext uri="{BB962C8B-B14F-4D97-AF65-F5344CB8AC3E}">
        <p14:creationId xmlns:p14="http://schemas.microsoft.com/office/powerpoint/2010/main" val="5239163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5FBDC0-42E8-4C8E-B1B0-96D2F678F668}"/>
              </a:ext>
            </a:extLst>
          </p:cNvPr>
          <p:cNvPicPr>
            <a:picLocks noChangeAspect="1"/>
          </p:cNvPicPr>
          <p:nvPr/>
        </p:nvPicPr>
        <p:blipFill rotWithShape="1">
          <a:blip r:embed="rId3"/>
          <a:srcRect t="8386" r="4229"/>
          <a:stretch/>
        </p:blipFill>
        <p:spPr>
          <a:xfrm>
            <a:off x="6143120" y="1503733"/>
            <a:ext cx="5544000" cy="2983130"/>
          </a:xfrm>
          <a:prstGeom prst="rect">
            <a:avLst/>
          </a:prstGeom>
          <a:ln>
            <a:noFill/>
          </a:ln>
        </p:spPr>
      </p:pic>
      <p:pic>
        <p:nvPicPr>
          <p:cNvPr id="11" name="Picture 10">
            <a:extLst>
              <a:ext uri="{FF2B5EF4-FFF2-40B4-BE49-F238E27FC236}">
                <a16:creationId xmlns:a16="http://schemas.microsoft.com/office/drawing/2014/main" id="{52233D19-240C-4593-A0E2-D4C888338D88}"/>
              </a:ext>
            </a:extLst>
          </p:cNvPr>
          <p:cNvPicPr>
            <a:picLocks noChangeAspect="1"/>
          </p:cNvPicPr>
          <p:nvPr/>
        </p:nvPicPr>
        <p:blipFill rotWithShape="1">
          <a:blip r:embed="rId4"/>
          <a:srcRect t="8202" r="4324"/>
          <a:stretch/>
        </p:blipFill>
        <p:spPr>
          <a:xfrm>
            <a:off x="504882" y="1503733"/>
            <a:ext cx="5544000" cy="2992104"/>
          </a:xfrm>
          <a:prstGeom prst="rect">
            <a:avLst/>
          </a:prstGeom>
          <a:ln>
            <a:noFill/>
          </a:ln>
        </p:spPr>
      </p:pic>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4691679"/>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Điền</a:t>
            </a:r>
            <a:r>
              <a:rPr lang="es-ES" sz="1400" dirty="0">
                <a:solidFill>
                  <a:schemeClr val="bg1"/>
                </a:solidFill>
              </a:rPr>
              <a:t> </a:t>
            </a:r>
            <a:r>
              <a:rPr lang="es-ES" sz="1400" dirty="0" err="1">
                <a:solidFill>
                  <a:schemeClr val="bg1"/>
                </a:solidFill>
              </a:rPr>
              <a:t>thông</a:t>
            </a:r>
            <a:r>
              <a:rPr lang="es-ES" sz="1400" dirty="0">
                <a:solidFill>
                  <a:schemeClr val="bg1"/>
                </a:solidFill>
              </a:rPr>
              <a:t> </a:t>
            </a:r>
            <a:r>
              <a:rPr lang="es-ES" sz="1400" dirty="0" err="1">
                <a:solidFill>
                  <a:schemeClr val="bg1"/>
                </a:solidFill>
              </a:rPr>
              <a:t>tin</a:t>
            </a:r>
            <a:r>
              <a:rPr lang="es-ES" sz="1400" dirty="0">
                <a:solidFill>
                  <a:schemeClr val="bg1"/>
                </a:solidFill>
              </a:rPr>
              <a:t> </a:t>
            </a: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RES-Q </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0"/>
          </p:cNvCxnSpPr>
          <p:nvPr/>
        </p:nvCxnSpPr>
        <p:spPr>
          <a:xfrm flipH="1" flipV="1">
            <a:off x="1002417" y="2029283"/>
            <a:ext cx="582465" cy="266239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C45009-494C-4E98-AD9E-01253FD177CA}"/>
              </a:ext>
            </a:extLst>
          </p:cNvPr>
          <p:cNvSpPr/>
          <p:nvPr/>
        </p:nvSpPr>
        <p:spPr>
          <a:xfrm>
            <a:off x="6143120" y="4691679"/>
            <a:ext cx="2808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hospital </a:t>
            </a:r>
            <a:r>
              <a:rPr lang="es-ES" sz="1400" dirty="0" err="1">
                <a:solidFill>
                  <a:schemeClr val="bg1"/>
                </a:solidFill>
              </a:rPr>
              <a:t>overview</a:t>
            </a:r>
            <a:endParaRPr lang="es-ES" sz="1400" dirty="0">
              <a:solidFill>
                <a:schemeClr val="bg1"/>
              </a:solidFill>
            </a:endParaRPr>
          </a:p>
        </p:txBody>
      </p:sp>
      <p:cxnSp>
        <p:nvCxnSpPr>
          <p:cNvPr id="19" name="Straight Connector 18">
            <a:extLst>
              <a:ext uri="{FF2B5EF4-FFF2-40B4-BE49-F238E27FC236}">
                <a16:creationId xmlns:a16="http://schemas.microsoft.com/office/drawing/2014/main" id="{2ADC76A0-F343-42A7-822C-889BF03C9CAA}"/>
              </a:ext>
            </a:extLst>
          </p:cNvPr>
          <p:cNvCxnSpPr>
            <a:cxnSpLocks/>
            <a:stCxn id="17" idx="0"/>
          </p:cNvCxnSpPr>
          <p:nvPr/>
        </p:nvCxnSpPr>
        <p:spPr>
          <a:xfrm flipV="1">
            <a:off x="7547120" y="2039063"/>
            <a:ext cx="3093171" cy="2652616"/>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49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8A27AF-7556-4C71-B7A0-2FCFBA3D7A3D}"/>
              </a:ext>
            </a:extLst>
          </p:cNvPr>
          <p:cNvGrpSpPr/>
          <p:nvPr/>
        </p:nvGrpSpPr>
        <p:grpSpPr>
          <a:xfrm>
            <a:off x="2029119" y="436114"/>
            <a:ext cx="8091341" cy="5455802"/>
            <a:chOff x="2223578" y="1"/>
            <a:chExt cx="9968422" cy="6721474"/>
          </a:xfrm>
        </p:grpSpPr>
        <p:pic>
          <p:nvPicPr>
            <p:cNvPr id="15" name="Picture 14">
              <a:extLst>
                <a:ext uri="{FF2B5EF4-FFF2-40B4-BE49-F238E27FC236}">
                  <a16:creationId xmlns:a16="http://schemas.microsoft.com/office/drawing/2014/main" id="{748149D1-5C2B-41A0-BAA7-C64623AD05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75840" y="1"/>
              <a:ext cx="9916160" cy="6721474"/>
            </a:xfrm>
            <a:prstGeom prst="rect">
              <a:avLst/>
            </a:prstGeom>
            <a:solidFill>
              <a:schemeClr val="bg2"/>
            </a:solidFill>
            <a:ln>
              <a:noFill/>
            </a:ln>
          </p:spPr>
        </p:pic>
        <p:sp>
          <p:nvSpPr>
            <p:cNvPr id="16" name="Rectangle 15">
              <a:extLst>
                <a:ext uri="{FF2B5EF4-FFF2-40B4-BE49-F238E27FC236}">
                  <a16:creationId xmlns:a16="http://schemas.microsoft.com/office/drawing/2014/main" id="{E289CA11-2F4F-45FF-9EB4-2A3D48A02829}"/>
                </a:ext>
              </a:extLst>
            </p:cNvPr>
            <p:cNvSpPr/>
            <p:nvPr/>
          </p:nvSpPr>
          <p:spPr>
            <a:xfrm>
              <a:off x="2223578" y="828136"/>
              <a:ext cx="5877560" cy="8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rPr>
                <a:t>Hospital </a:t>
              </a:r>
              <a:r>
                <a:rPr lang="es-ES" sz="3200" dirty="0" err="1">
                  <a:solidFill>
                    <a:schemeClr val="tx1"/>
                  </a:solidFill>
                </a:rPr>
                <a:t>Name</a:t>
              </a:r>
              <a:endParaRPr lang="es-ES" sz="3200" dirty="0">
                <a:solidFill>
                  <a:schemeClr val="tx1"/>
                </a:solidFill>
              </a:endParaRPr>
            </a:p>
          </p:txBody>
        </p:sp>
      </p:gr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2" y="3459959"/>
            <a:ext cx="1342772"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BS </a:t>
            </a:r>
            <a:r>
              <a:rPr lang="es-ES" sz="1400" dirty="0" err="1">
                <a:solidFill>
                  <a:schemeClr val="bg1"/>
                </a:solidFill>
              </a:rPr>
              <a:t>có</a:t>
            </a:r>
            <a:r>
              <a:rPr lang="es-ES" sz="1400" dirty="0">
                <a:solidFill>
                  <a:schemeClr val="bg1"/>
                </a:solidFill>
              </a:rPr>
              <a:t> </a:t>
            </a:r>
            <a:r>
              <a:rPr lang="es-ES" sz="1400" dirty="0" err="1">
                <a:solidFill>
                  <a:schemeClr val="bg1"/>
                </a:solidFill>
              </a:rPr>
              <a:t>thể</a:t>
            </a:r>
            <a:r>
              <a:rPr lang="es-ES" sz="1400" dirty="0">
                <a:solidFill>
                  <a:schemeClr val="bg1"/>
                </a:solidFill>
              </a:rPr>
              <a:t> </a:t>
            </a:r>
            <a:r>
              <a:rPr lang="es-ES" sz="1400" dirty="0" err="1">
                <a:solidFill>
                  <a:schemeClr val="bg1"/>
                </a:solidFill>
              </a:rPr>
              <a:t>xem</a:t>
            </a:r>
            <a:r>
              <a:rPr lang="es-ES" sz="1400" dirty="0">
                <a:solidFill>
                  <a:schemeClr val="bg1"/>
                </a:solidFill>
              </a:rPr>
              <a:t> </a:t>
            </a:r>
            <a:r>
              <a:rPr lang="es-ES" sz="1400" dirty="0" err="1">
                <a:solidFill>
                  <a:schemeClr val="bg1"/>
                </a:solidFill>
              </a:rPr>
              <a:t>kết</a:t>
            </a:r>
            <a:r>
              <a:rPr lang="es-ES" sz="1400" dirty="0">
                <a:solidFill>
                  <a:schemeClr val="bg1"/>
                </a:solidFill>
              </a:rPr>
              <a:t> </a:t>
            </a:r>
            <a:r>
              <a:rPr lang="es-ES" sz="1400" dirty="0" err="1">
                <a:solidFill>
                  <a:schemeClr val="bg1"/>
                </a:solidFill>
              </a:rPr>
              <a:t>quả</a:t>
            </a:r>
            <a:r>
              <a:rPr lang="es-ES" sz="1400" dirty="0">
                <a:solidFill>
                  <a:schemeClr val="bg1"/>
                </a:solidFill>
              </a:rPr>
              <a:t> </a:t>
            </a:r>
            <a:r>
              <a:rPr lang="es-ES" sz="1400" dirty="0" err="1">
                <a:solidFill>
                  <a:schemeClr val="bg1"/>
                </a:solidFill>
              </a:rPr>
              <a:t>các</a:t>
            </a:r>
            <a:r>
              <a:rPr lang="es-ES" sz="1400" dirty="0">
                <a:solidFill>
                  <a:schemeClr val="bg1"/>
                </a:solidFill>
              </a:rPr>
              <a:t> </a:t>
            </a:r>
            <a:r>
              <a:rPr lang="es-ES" sz="1400" dirty="0" err="1">
                <a:solidFill>
                  <a:schemeClr val="bg1"/>
                </a:solidFill>
              </a:rPr>
              <a:t>yếu</a:t>
            </a:r>
            <a:r>
              <a:rPr lang="es-ES" sz="1400" dirty="0">
                <a:solidFill>
                  <a:schemeClr val="bg1"/>
                </a:solidFill>
              </a:rPr>
              <a:t> </a:t>
            </a:r>
            <a:r>
              <a:rPr lang="es-ES" sz="1400" dirty="0" err="1">
                <a:solidFill>
                  <a:schemeClr val="bg1"/>
                </a:solidFill>
              </a:rPr>
              <a:t>tố</a:t>
            </a:r>
            <a:r>
              <a:rPr lang="es-ES" sz="1400" dirty="0">
                <a:solidFill>
                  <a:schemeClr val="bg1"/>
                </a:solidFill>
              </a:rPr>
              <a:t> </a:t>
            </a:r>
            <a:r>
              <a:rPr lang="es-ES" sz="1400" dirty="0" err="1">
                <a:solidFill>
                  <a:schemeClr val="bg1"/>
                </a:solidFill>
              </a:rPr>
              <a:t>chính</a:t>
            </a:r>
            <a:endParaRPr lang="es-ES" sz="1400" dirty="0">
              <a:solidFill>
                <a:schemeClr val="bg1"/>
              </a:solidFill>
            </a:endParaRP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3"/>
            <a:endCxn id="4" idx="1"/>
          </p:cNvCxnSpPr>
          <p:nvPr/>
        </p:nvCxnSpPr>
        <p:spPr>
          <a:xfrm>
            <a:off x="1847654" y="3927959"/>
            <a:ext cx="223886"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C0C2C0-2027-4CAF-8DF5-680C9AAA5883}"/>
              </a:ext>
            </a:extLst>
          </p:cNvPr>
          <p:cNvSpPr/>
          <p:nvPr/>
        </p:nvSpPr>
        <p:spPr>
          <a:xfrm>
            <a:off x="2071540" y="1869897"/>
            <a:ext cx="8231957" cy="4116124"/>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1568319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A4B9227-FBD8-48A1-827E-D8A42F6F2823}"/>
              </a:ext>
            </a:extLst>
          </p:cNvPr>
          <p:cNvGrpSpPr/>
          <p:nvPr/>
        </p:nvGrpSpPr>
        <p:grpSpPr>
          <a:xfrm>
            <a:off x="3300914" y="311085"/>
            <a:ext cx="5590172" cy="5861894"/>
            <a:chOff x="2646285" y="40842"/>
            <a:chExt cx="6501156" cy="6817158"/>
          </a:xfrm>
        </p:grpSpPr>
        <p:pic>
          <p:nvPicPr>
            <p:cNvPr id="27" name="Content Placeholder 6" descr="Chart, line chart&#10;&#10;Description automatically generated">
              <a:extLst>
                <a:ext uri="{FF2B5EF4-FFF2-40B4-BE49-F238E27FC236}">
                  <a16:creationId xmlns:a16="http://schemas.microsoft.com/office/drawing/2014/main" id="{20E87905-EAE4-42E5-9384-CA95F411E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6285" y="40842"/>
              <a:ext cx="6501156" cy="6817158"/>
            </a:xfrm>
            <a:prstGeom prst="rect">
              <a:avLst/>
            </a:prstGeom>
            <a:ln>
              <a:noFill/>
            </a:ln>
          </p:spPr>
        </p:pic>
        <p:sp>
          <p:nvSpPr>
            <p:cNvPr id="28" name="Rectangle 27">
              <a:extLst>
                <a:ext uri="{FF2B5EF4-FFF2-40B4-BE49-F238E27FC236}">
                  <a16:creationId xmlns:a16="http://schemas.microsoft.com/office/drawing/2014/main" id="{8C9D00A2-2252-499B-BBE1-13A18156EABE}"/>
                </a:ext>
              </a:extLst>
            </p:cNvPr>
            <p:cNvSpPr/>
            <p:nvPr/>
          </p:nvSpPr>
          <p:spPr>
            <a:xfrm>
              <a:off x="2646285" y="712614"/>
              <a:ext cx="4528869" cy="80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rPr>
                <a:t>Hospital </a:t>
              </a:r>
              <a:r>
                <a:rPr lang="es-ES" sz="3200" dirty="0" err="1">
                  <a:solidFill>
                    <a:schemeClr val="tx1"/>
                  </a:solidFill>
                </a:rPr>
                <a:t>Name</a:t>
              </a:r>
              <a:endParaRPr lang="es-ES" sz="3200" dirty="0">
                <a:solidFill>
                  <a:schemeClr val="tx1"/>
                </a:solidFill>
              </a:endParaRPr>
            </a:p>
          </p:txBody>
        </p:sp>
      </p:gr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504881" y="3186265"/>
            <a:ext cx="2506983" cy="1618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solidFill>
                  <a:schemeClr val="bg1"/>
                </a:solidFill>
              </a:rPr>
              <a:t>BS có thể xem khuynh hướng thay đổi của các thông số chính như DTN, DTG, tỉ lệ tái thông theo thời gian</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3"/>
            <a:endCxn id="4" idx="1"/>
          </p:cNvCxnSpPr>
          <p:nvPr/>
        </p:nvCxnSpPr>
        <p:spPr>
          <a:xfrm>
            <a:off x="3011864" y="3995315"/>
            <a:ext cx="28905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C0C2C0-2027-4CAF-8DF5-680C9AAA5883}"/>
              </a:ext>
            </a:extLst>
          </p:cNvPr>
          <p:cNvSpPr/>
          <p:nvPr/>
        </p:nvSpPr>
        <p:spPr>
          <a:xfrm>
            <a:off x="3300914" y="1817651"/>
            <a:ext cx="5494294" cy="4355328"/>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1665612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435A73F-37D5-4ABE-8490-C3B39DAC6456}"/>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12CB17D7-6F97-4E79-AB7A-22C67551F7B4}"/>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E3D8443A-0ED0-4CC9-9DEF-27ED43D0673A}"/>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AE2E39A7-43BF-41DA-B3DA-47FE41B709CE}"/>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886A1182-B39F-48E2-A10B-5B478E5432EC}"/>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051DCAA1-52DB-47C2-873E-C9F4C22C3D7C}"/>
              </a:ext>
            </a:extLst>
          </p:cNvPr>
          <p:cNvSpPr/>
          <p:nvPr/>
        </p:nvSpPr>
        <p:spPr>
          <a:xfrm>
            <a:off x="468744"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BE0CB25A-0D98-4CC0-BA70-52DCDA226271}"/>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2907CDFC-DBD4-4D72-B6EB-BA206BDEE1D9}"/>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572AFBD8-6E98-478F-BA04-031FD30245C5}"/>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E19885E9-1D18-4411-AB79-46211ABE73F5}"/>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F8DA450F-004B-48D4-BF47-5163D436D3CF}"/>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2641BB2E-F175-47FC-9D69-9E4C01C77C1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1AD21801-45AB-4506-ADE4-966192FD024F}"/>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6534B544-E035-46DA-9FE5-F2311041D9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B9A9C6D3-AC14-4B0C-8818-498B883E6E66}"/>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346DA889-CDCD-4CA4-B353-8BE87A52656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14397983-06D2-4524-BD37-1E22B38633D2}"/>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A709E26F-3359-4BDE-A857-69C79E3236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95BE9757-B5C2-478B-B0FE-9DC8D56A96F6}"/>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58B72E9F-B9B1-44E4-9D01-52D4A4999E0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4" action="ppaction://hlinksldjump"/>
            <a:extLst>
              <a:ext uri="{FF2B5EF4-FFF2-40B4-BE49-F238E27FC236}">
                <a16:creationId xmlns:a16="http://schemas.microsoft.com/office/drawing/2014/main" id="{5D4B7209-1316-464A-A9D8-5F6BDDD0F5F5}"/>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28-30</a:t>
            </a:r>
          </a:p>
        </p:txBody>
      </p:sp>
      <p:pic>
        <p:nvPicPr>
          <p:cNvPr id="83" name="Graphic 82">
            <a:extLst>
              <a:ext uri="{FF2B5EF4-FFF2-40B4-BE49-F238E27FC236}">
                <a16:creationId xmlns:a16="http://schemas.microsoft.com/office/drawing/2014/main" id="{070FCA47-0BD6-4460-A87A-68012597900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03847" y="5748371"/>
            <a:ext cx="189738" cy="189738"/>
          </a:xfrm>
          <a:prstGeom prst="rect">
            <a:avLst/>
          </a:prstGeom>
        </p:spPr>
      </p:pic>
      <p:sp>
        <p:nvSpPr>
          <p:cNvPr id="84" name="Rectangle 83">
            <a:hlinkClick r:id="rId27" action="ppaction://hlinksldjump"/>
            <a:extLst>
              <a:ext uri="{FF2B5EF4-FFF2-40B4-BE49-F238E27FC236}">
                <a16:creationId xmlns:a16="http://schemas.microsoft.com/office/drawing/2014/main" id="{37FFA957-46E5-4AC8-9885-0FB0A39C4A0C}"/>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014CC174-AC13-4545-BAE4-FC7E9CC86D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55DED317-23F3-45C3-89C0-BB83B0A1E3D3}"/>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BC71C018-DE23-4756-84E2-B5AC49EBAAF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410D4148-DFB6-475A-A77E-A4B42DC822CF}"/>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CC24A3FF-F1FA-4A3E-95B5-1503EB4D6F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04F0FA07-A585-4370-8222-5FCDD4A58B88}"/>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98D998C1-297B-4E49-8DC8-10CDC9FE720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133112056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3C2CC5-9A64-4612-845A-6CFC144DF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925" r="697"/>
          <a:stretch/>
        </p:blipFill>
        <p:spPr>
          <a:xfrm>
            <a:off x="504880" y="1503731"/>
            <a:ext cx="11202705" cy="1679178"/>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es-ES" dirty="0" err="1"/>
              <a:t>Làm</a:t>
            </a:r>
            <a:r>
              <a:rPr lang="es-ES" dirty="0"/>
              <a:t> </a:t>
            </a:r>
            <a:r>
              <a:rPr lang="es-ES" dirty="0" err="1"/>
              <a:t>thế</a:t>
            </a:r>
            <a:r>
              <a:rPr lang="es-ES" dirty="0"/>
              <a:t> </a:t>
            </a:r>
            <a:r>
              <a:rPr lang="es-ES" dirty="0" err="1"/>
              <a:t>nào</a:t>
            </a:r>
            <a:r>
              <a:rPr lang="es-ES" dirty="0"/>
              <a:t> </a:t>
            </a:r>
            <a:r>
              <a:rPr lang="es-ES" dirty="0" err="1"/>
              <a:t>để</a:t>
            </a:r>
            <a:r>
              <a:rPr lang="es-ES" dirty="0"/>
              <a:t> </a:t>
            </a:r>
            <a:r>
              <a:rPr lang="es-ES" dirty="0" err="1"/>
              <a:t>tải</a:t>
            </a:r>
            <a:r>
              <a:rPr lang="es-ES" dirty="0"/>
              <a:t> </a:t>
            </a:r>
            <a:r>
              <a:rPr lang="es-ES" dirty="0" err="1"/>
              <a:t>báo</a:t>
            </a:r>
            <a:r>
              <a:rPr lang="es-ES" dirty="0"/>
              <a:t> </a:t>
            </a:r>
            <a:r>
              <a:rPr lang="es-ES" dirty="0" err="1"/>
              <a:t>cáo</a:t>
            </a:r>
            <a:r>
              <a:rPr lang="es-ES" dirty="0"/>
              <a:t> </a:t>
            </a:r>
            <a:r>
              <a:rPr lang="es-ES" dirty="0" err="1"/>
              <a:t>kết</a:t>
            </a:r>
            <a:r>
              <a:rPr lang="es-ES" dirty="0"/>
              <a:t> </a:t>
            </a:r>
            <a:r>
              <a:rPr lang="es-ES" dirty="0" err="1"/>
              <a:t>quả</a:t>
            </a:r>
            <a:r>
              <a:rPr lang="es-ES" dirty="0"/>
              <a:t> </a:t>
            </a:r>
            <a:r>
              <a:rPr lang="es-ES" dirty="0" err="1"/>
              <a:t>của</a:t>
            </a:r>
            <a:r>
              <a:rPr lang="es-ES" dirty="0"/>
              <a:t> </a:t>
            </a:r>
            <a:r>
              <a:rPr lang="es-ES" dirty="0" err="1"/>
              <a:t>bệnh</a:t>
            </a:r>
            <a:r>
              <a:rPr lang="es-ES" dirty="0"/>
              <a:t> </a:t>
            </a:r>
            <a:r>
              <a:rPr lang="es-ES" dirty="0" err="1"/>
              <a:t>viện</a:t>
            </a:r>
            <a:r>
              <a:rPr lang="es-ES" dirty="0"/>
              <a:t>?</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8446011" y="3405092"/>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download</a:t>
            </a:r>
            <a:r>
              <a:rPr lang="es-ES" sz="1400" dirty="0">
                <a:solidFill>
                  <a:schemeClr val="bg1"/>
                </a:solidFill>
              </a:rPr>
              <a:t> </a:t>
            </a:r>
            <a:r>
              <a:rPr lang="es-ES" sz="1400" dirty="0" err="1">
                <a:solidFill>
                  <a:schemeClr val="bg1"/>
                </a:solidFill>
              </a:rPr>
              <a:t>reports</a:t>
            </a:r>
            <a:endParaRPr lang="es-ES" sz="1400" dirty="0">
              <a:solidFill>
                <a:schemeClr val="bg1"/>
              </a:solidFill>
            </a:endParaRP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0"/>
          </p:cNvCxnSpPr>
          <p:nvPr/>
        </p:nvCxnSpPr>
        <p:spPr>
          <a:xfrm flipV="1">
            <a:off x="9526011" y="2215243"/>
            <a:ext cx="0" cy="1189849"/>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39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ECB484-D02A-4544-8E63-ECACA11001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3" t="591" r="609" b="1321"/>
          <a:stretch/>
        </p:blipFill>
        <p:spPr>
          <a:xfrm>
            <a:off x="504880" y="1503731"/>
            <a:ext cx="8503046" cy="4558615"/>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vi-VN" dirty="0"/>
              <a:t>Tải các báo cáo kết quả dưới 3 lựa chọn: dữ liệu thô, excel, powerpoint</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9177438" y="2333719"/>
            <a:ext cx="2160000" cy="5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bg1"/>
                </a:solidFill>
              </a:rPr>
              <a:t>Click</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download</a:t>
            </a:r>
            <a:r>
              <a:rPr lang="es-ES" sz="1400" dirty="0">
                <a:solidFill>
                  <a:schemeClr val="bg1"/>
                </a:solidFill>
              </a:rPr>
              <a:t> </a:t>
            </a:r>
            <a:r>
              <a:rPr lang="es-ES" sz="1400" dirty="0" err="1">
                <a:solidFill>
                  <a:schemeClr val="bg1"/>
                </a:solidFill>
              </a:rPr>
              <a:t>reports</a:t>
            </a:r>
            <a:endParaRPr lang="es-ES" sz="1400" dirty="0">
              <a:solidFill>
                <a:schemeClr val="bg1"/>
              </a:solidFill>
            </a:endParaRP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flipV="1">
            <a:off x="7081157" y="1888671"/>
            <a:ext cx="2096281" cy="715048"/>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718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68B8E3-D8A5-436C-A4BC-8FDD8BB50185}"/>
              </a:ext>
            </a:extLst>
          </p:cNvPr>
          <p:cNvSpPr>
            <a:spLocks noGrp="1"/>
          </p:cNvSpPr>
          <p:nvPr>
            <p:ph idx="1"/>
          </p:nvPr>
        </p:nvSpPr>
        <p:spPr>
          <a:xfrm>
            <a:off x="384175" y="1285875"/>
            <a:ext cx="6899220" cy="4994275"/>
          </a:xfrm>
        </p:spPr>
        <p:txBody>
          <a:bodyPr/>
          <a:lstStyle/>
          <a:p>
            <a:pPr lvl="0"/>
            <a:r>
              <a:rPr lang="en-US" altLang="cs-CZ" sz="2000" dirty="0"/>
              <a:t>RES-Q </a:t>
            </a:r>
            <a:r>
              <a:rPr lang="en-US" altLang="cs-CZ" sz="2000" dirty="0" err="1"/>
              <a:t>là</a:t>
            </a:r>
            <a:r>
              <a:rPr lang="en-US" altLang="cs-CZ" sz="2000" dirty="0"/>
              <a:t> </a:t>
            </a:r>
            <a:r>
              <a:rPr lang="en-US" altLang="cs-CZ" sz="2000" b="1" dirty="0" err="1">
                <a:solidFill>
                  <a:schemeClr val="accent5"/>
                </a:solidFill>
              </a:rPr>
              <a:t>nghiên</a:t>
            </a:r>
            <a:r>
              <a:rPr lang="en-US" altLang="cs-CZ" sz="2000" b="1" dirty="0">
                <a:solidFill>
                  <a:schemeClr val="accent5"/>
                </a:solidFill>
              </a:rPr>
              <a:t> </a:t>
            </a:r>
            <a:r>
              <a:rPr lang="en-US" altLang="cs-CZ" sz="2000" b="1" dirty="0" err="1">
                <a:solidFill>
                  <a:schemeClr val="accent5"/>
                </a:solidFill>
              </a:rPr>
              <a:t>cứu</a:t>
            </a:r>
            <a:r>
              <a:rPr lang="en-US" altLang="cs-CZ" sz="2000" b="1" dirty="0">
                <a:solidFill>
                  <a:schemeClr val="accent5"/>
                </a:solidFill>
              </a:rPr>
              <a:t> </a:t>
            </a:r>
            <a:r>
              <a:rPr lang="en-US" altLang="cs-CZ" sz="2000" b="1" dirty="0" err="1">
                <a:solidFill>
                  <a:schemeClr val="accent5"/>
                </a:solidFill>
              </a:rPr>
              <a:t>sổ</a:t>
            </a:r>
            <a:r>
              <a:rPr lang="en-US" altLang="cs-CZ" sz="2000" b="1" dirty="0">
                <a:solidFill>
                  <a:schemeClr val="accent5"/>
                </a:solidFill>
              </a:rPr>
              <a:t> </a:t>
            </a:r>
            <a:r>
              <a:rPr lang="en-US" altLang="cs-CZ" sz="2000" b="1" dirty="0" err="1">
                <a:solidFill>
                  <a:schemeClr val="accent5"/>
                </a:solidFill>
              </a:rPr>
              <a:t>bộ</a:t>
            </a:r>
            <a:r>
              <a:rPr lang="en-US" altLang="cs-CZ" sz="2000" b="1" dirty="0">
                <a:solidFill>
                  <a:schemeClr val="accent5"/>
                </a:solidFill>
              </a:rPr>
              <a:t> </a:t>
            </a:r>
            <a:r>
              <a:rPr lang="en-US" altLang="cs-CZ" sz="2000" b="1" dirty="0" err="1">
                <a:solidFill>
                  <a:schemeClr val="accent5"/>
                </a:solidFill>
              </a:rPr>
              <a:t>đầu</a:t>
            </a:r>
            <a:r>
              <a:rPr lang="en-US" altLang="cs-CZ" sz="2000" b="1" dirty="0">
                <a:solidFill>
                  <a:schemeClr val="accent5"/>
                </a:solidFill>
              </a:rPr>
              <a:t> </a:t>
            </a:r>
            <a:r>
              <a:rPr lang="en-US" altLang="cs-CZ" sz="2000" b="1" dirty="0" err="1">
                <a:solidFill>
                  <a:schemeClr val="accent5"/>
                </a:solidFill>
              </a:rPr>
              <a:t>tiên</a:t>
            </a:r>
            <a:r>
              <a:rPr lang="en-US" altLang="cs-CZ" sz="2000" b="1" dirty="0">
                <a:solidFill>
                  <a:schemeClr val="accent5"/>
                </a:solidFill>
              </a:rPr>
              <a:t> </a:t>
            </a:r>
            <a:r>
              <a:rPr lang="en-US" altLang="cs-CZ" sz="2000" b="1" dirty="0" err="1">
                <a:solidFill>
                  <a:schemeClr val="accent5"/>
                </a:solidFill>
              </a:rPr>
              <a:t>trên</a:t>
            </a:r>
            <a:r>
              <a:rPr lang="en-US" altLang="cs-CZ" sz="2000" b="1" dirty="0">
                <a:solidFill>
                  <a:schemeClr val="accent5"/>
                </a:solidFill>
              </a:rPr>
              <a:t> </a:t>
            </a:r>
            <a:r>
              <a:rPr lang="en-US" altLang="cs-CZ" sz="2000" b="1" dirty="0" err="1">
                <a:solidFill>
                  <a:schemeClr val="accent5"/>
                </a:solidFill>
              </a:rPr>
              <a:t>toàn</a:t>
            </a:r>
            <a:r>
              <a:rPr lang="en-US" altLang="cs-CZ" sz="2000" b="1" dirty="0">
                <a:solidFill>
                  <a:schemeClr val="accent5"/>
                </a:solidFill>
              </a:rPr>
              <a:t> </a:t>
            </a:r>
            <a:r>
              <a:rPr lang="en-US" altLang="cs-CZ" sz="2000" b="1" dirty="0" err="1">
                <a:solidFill>
                  <a:schemeClr val="accent5"/>
                </a:solidFill>
              </a:rPr>
              <a:t>cầu</a:t>
            </a:r>
            <a:r>
              <a:rPr lang="en-US" altLang="cs-CZ" sz="2000" b="1" dirty="0">
                <a:solidFill>
                  <a:schemeClr val="accent5"/>
                </a:solidFill>
              </a:rPr>
              <a:t> </a:t>
            </a:r>
            <a:r>
              <a:rPr lang="en-US" altLang="cs-CZ" sz="2000" dirty="0" err="1"/>
              <a:t>với</a:t>
            </a:r>
            <a:r>
              <a:rPr lang="en-US" altLang="cs-CZ" sz="2000" dirty="0"/>
              <a:t> </a:t>
            </a:r>
            <a:r>
              <a:rPr lang="en-US" altLang="cs-CZ" sz="2000" dirty="0" err="1"/>
              <a:t>mục</a:t>
            </a:r>
            <a:r>
              <a:rPr lang="en-US" altLang="cs-CZ" sz="2000" dirty="0"/>
              <a:t> </a:t>
            </a:r>
            <a:r>
              <a:rPr lang="en-US" altLang="cs-CZ" sz="2000" dirty="0" err="1"/>
              <a:t>đích</a:t>
            </a:r>
            <a:r>
              <a:rPr lang="en-US" altLang="cs-CZ" sz="2000" dirty="0"/>
              <a:t> </a:t>
            </a:r>
            <a:r>
              <a:rPr lang="en-US" altLang="cs-CZ" sz="2000" dirty="0" err="1"/>
              <a:t>cải</a:t>
            </a:r>
            <a:r>
              <a:rPr lang="en-US" altLang="cs-CZ" sz="2000" dirty="0"/>
              <a:t> </a:t>
            </a:r>
            <a:r>
              <a:rPr lang="en-US" altLang="cs-CZ" sz="2000" dirty="0" err="1"/>
              <a:t>thiện</a:t>
            </a:r>
            <a:r>
              <a:rPr lang="en-US" altLang="cs-CZ" sz="2000" dirty="0"/>
              <a:t> </a:t>
            </a:r>
            <a:r>
              <a:rPr lang="en-US" altLang="cs-CZ" sz="2000" dirty="0" err="1"/>
              <a:t>chất</a:t>
            </a:r>
            <a:r>
              <a:rPr lang="en-US" altLang="cs-CZ" sz="2000" dirty="0"/>
              <a:t> </a:t>
            </a:r>
            <a:r>
              <a:rPr lang="en-US" altLang="cs-CZ" sz="2000" dirty="0" err="1"/>
              <a:t>lượng</a:t>
            </a:r>
            <a:r>
              <a:rPr lang="en-US" altLang="cs-CZ" sz="2000" dirty="0"/>
              <a:t> </a:t>
            </a:r>
            <a:r>
              <a:rPr lang="en-US" altLang="cs-CZ" sz="2000" dirty="0" err="1"/>
              <a:t>đơn</a:t>
            </a:r>
            <a:r>
              <a:rPr lang="en-US" altLang="cs-CZ" sz="2000" dirty="0"/>
              <a:t> </a:t>
            </a:r>
            <a:r>
              <a:rPr lang="en-US" altLang="cs-CZ" sz="2000" dirty="0" err="1"/>
              <a:t>vị</a:t>
            </a:r>
            <a:r>
              <a:rPr lang="en-US" altLang="cs-CZ" sz="2000" dirty="0"/>
              <a:t> </a:t>
            </a:r>
            <a:r>
              <a:rPr lang="en-US" altLang="cs-CZ" sz="2000" dirty="0" err="1"/>
              <a:t>Đột</a:t>
            </a:r>
            <a:r>
              <a:rPr lang="en-US" altLang="cs-CZ" sz="2000" dirty="0"/>
              <a:t> </a:t>
            </a:r>
            <a:r>
              <a:rPr lang="en-US" altLang="cs-CZ" sz="2000" dirty="0" err="1"/>
              <a:t>Quỵ</a:t>
            </a:r>
            <a:endParaRPr lang="en-US" altLang="cs-CZ" sz="2000" dirty="0"/>
          </a:p>
          <a:p>
            <a:pPr lvl="0"/>
            <a:r>
              <a:rPr lang="en-US" altLang="vi-VN" sz="2000" dirty="0" err="1"/>
              <a:t>Đây</a:t>
            </a:r>
            <a:r>
              <a:rPr lang="en-US" altLang="vi-VN" sz="2000" dirty="0"/>
              <a:t> </a:t>
            </a:r>
            <a:r>
              <a:rPr lang="en-US" altLang="vi-VN" sz="2000" dirty="0" err="1"/>
              <a:t>là</a:t>
            </a:r>
            <a:r>
              <a:rPr lang="en-US" altLang="vi-VN" sz="2000" dirty="0"/>
              <a:t> </a:t>
            </a:r>
            <a:r>
              <a:rPr lang="en-US" altLang="vi-VN" sz="2000" dirty="0" err="1"/>
              <a:t>một</a:t>
            </a:r>
            <a:r>
              <a:rPr lang="en-US" altLang="vi-VN" sz="2000" dirty="0"/>
              <a:t> </a:t>
            </a:r>
            <a:r>
              <a:rPr lang="en-US" altLang="vi-VN" sz="2000" dirty="0" err="1"/>
              <a:t>phần</a:t>
            </a:r>
            <a:r>
              <a:rPr lang="en-US" altLang="vi-VN" sz="2000" dirty="0"/>
              <a:t> </a:t>
            </a:r>
            <a:r>
              <a:rPr lang="en-US" altLang="vi-VN" sz="2000" dirty="0" err="1"/>
              <a:t>của</a:t>
            </a:r>
            <a:r>
              <a:rPr lang="en-US" altLang="vi-VN" sz="2000" dirty="0"/>
              <a:t> </a:t>
            </a:r>
            <a:r>
              <a:rPr lang="en-US" altLang="vi-VN" sz="2000" dirty="0" err="1"/>
              <a:t>Chương</a:t>
            </a:r>
            <a:r>
              <a:rPr lang="en-US" altLang="vi-VN" sz="2000" dirty="0"/>
              <a:t> </a:t>
            </a:r>
            <a:r>
              <a:rPr lang="en-US" altLang="vi-VN" sz="2000" dirty="0" err="1"/>
              <a:t>trình</a:t>
            </a:r>
            <a:r>
              <a:rPr lang="en-US" altLang="vi-VN" sz="2000" dirty="0"/>
              <a:t> </a:t>
            </a:r>
            <a:r>
              <a:rPr lang="en-US" altLang="vi-VN" sz="2000" dirty="0" err="1"/>
              <a:t>Cải</a:t>
            </a:r>
            <a:r>
              <a:rPr lang="en-US" altLang="vi-VN" sz="2000" dirty="0"/>
              <a:t> </a:t>
            </a:r>
            <a:r>
              <a:rPr lang="en-US" altLang="vi-VN" sz="2000" dirty="0" err="1"/>
              <a:t>thiện</a:t>
            </a:r>
            <a:r>
              <a:rPr lang="en-US" altLang="vi-VN" sz="2000" dirty="0"/>
              <a:t> </a:t>
            </a:r>
            <a:r>
              <a:rPr lang="en-US" altLang="vi-VN" sz="2000" dirty="0" err="1"/>
              <a:t>Chất</a:t>
            </a:r>
            <a:r>
              <a:rPr lang="en-US" altLang="vi-VN" sz="2000" dirty="0"/>
              <a:t> </a:t>
            </a:r>
            <a:r>
              <a:rPr lang="en-US" altLang="vi-VN" sz="2000" dirty="0" err="1"/>
              <a:t>lượng</a:t>
            </a:r>
            <a:r>
              <a:rPr lang="en-US" altLang="vi-VN" sz="2000" dirty="0"/>
              <a:t> </a:t>
            </a:r>
            <a:r>
              <a:rPr lang="vi-VN" altLang="vi-VN" sz="2000" dirty="0"/>
              <a:t>điều trị </a:t>
            </a:r>
            <a:r>
              <a:rPr lang="en-US" altLang="vi-VN" sz="2000" dirty="0" err="1"/>
              <a:t>Đột</a:t>
            </a:r>
            <a:r>
              <a:rPr lang="en-US" altLang="vi-VN" sz="2000" dirty="0"/>
              <a:t> </a:t>
            </a:r>
            <a:r>
              <a:rPr lang="en-US" altLang="vi-VN" sz="2000" dirty="0" err="1"/>
              <a:t>quỵ</a:t>
            </a:r>
            <a:r>
              <a:rPr lang="en-US" altLang="vi-VN" sz="2000" dirty="0"/>
              <a:t> </a:t>
            </a:r>
            <a:r>
              <a:rPr lang="en-US" altLang="vi-VN" sz="2000" dirty="0" err="1"/>
              <a:t>của</a:t>
            </a:r>
            <a:r>
              <a:rPr lang="en-US" altLang="vi-VN" sz="2000" dirty="0"/>
              <a:t> </a:t>
            </a:r>
            <a:r>
              <a:rPr lang="vi-VN" altLang="vi-VN" sz="2000" b="1" dirty="0">
                <a:solidFill>
                  <a:schemeClr val="accent5"/>
                </a:solidFill>
              </a:rPr>
              <a:t>Hội </a:t>
            </a:r>
            <a:r>
              <a:rPr lang="en-US" altLang="vi-VN" sz="2000" b="1" dirty="0" err="1">
                <a:solidFill>
                  <a:schemeClr val="accent5"/>
                </a:solidFill>
              </a:rPr>
              <a:t>Đột</a:t>
            </a:r>
            <a:r>
              <a:rPr lang="en-US" altLang="vi-VN" sz="2000" b="1" dirty="0">
                <a:solidFill>
                  <a:schemeClr val="accent5"/>
                </a:solidFill>
              </a:rPr>
              <a:t> </a:t>
            </a:r>
            <a:r>
              <a:rPr lang="en-US" altLang="vi-VN" sz="2000" b="1" dirty="0" err="1">
                <a:solidFill>
                  <a:schemeClr val="accent5"/>
                </a:solidFill>
              </a:rPr>
              <a:t>quỵ</a:t>
            </a:r>
            <a:r>
              <a:rPr lang="en-US" altLang="vi-VN" sz="2000" b="1" dirty="0">
                <a:solidFill>
                  <a:schemeClr val="accent5"/>
                </a:solidFill>
              </a:rPr>
              <a:t> </a:t>
            </a:r>
            <a:r>
              <a:rPr lang="en-US" altLang="vi-VN" sz="2000" b="1" dirty="0" err="1">
                <a:solidFill>
                  <a:schemeClr val="accent5"/>
                </a:solidFill>
              </a:rPr>
              <a:t>Châu</a:t>
            </a:r>
            <a:r>
              <a:rPr lang="en-US" altLang="vi-VN" sz="2000" b="1" dirty="0">
                <a:solidFill>
                  <a:schemeClr val="accent5"/>
                </a:solidFill>
              </a:rPr>
              <a:t> </a:t>
            </a:r>
            <a:r>
              <a:rPr lang="en-US" altLang="vi-VN" sz="2000" b="1" dirty="0" err="1">
                <a:solidFill>
                  <a:schemeClr val="accent5"/>
                </a:solidFill>
              </a:rPr>
              <a:t>Âu</a:t>
            </a:r>
            <a:endParaRPr lang="en-US" altLang="cs-CZ" sz="2000" b="1" dirty="0">
              <a:solidFill>
                <a:schemeClr val="accent5"/>
              </a:solidFill>
            </a:endParaRPr>
          </a:p>
          <a:p>
            <a:pPr lvl="0"/>
            <a:r>
              <a:rPr lang="en-US" altLang="vi-VN" sz="2000" dirty="0"/>
              <a:t>RES-Q </a:t>
            </a:r>
            <a:r>
              <a:rPr lang="vi-VN" altLang="vi-VN" sz="2000" dirty="0"/>
              <a:t>cũng </a:t>
            </a:r>
            <a:r>
              <a:rPr lang="en-US" altLang="vi-VN" sz="2000" dirty="0" err="1"/>
              <a:t>được</a:t>
            </a:r>
            <a:r>
              <a:rPr lang="en-US" altLang="vi-VN" sz="2000" dirty="0"/>
              <a:t> </a:t>
            </a:r>
            <a:r>
              <a:rPr lang="en-US" altLang="vi-VN" sz="2000" dirty="0" err="1"/>
              <a:t>chấp</a:t>
            </a:r>
            <a:r>
              <a:rPr lang="en-US" altLang="vi-VN" sz="2000" dirty="0"/>
              <a:t> </a:t>
            </a:r>
            <a:r>
              <a:rPr lang="en-US" altLang="vi-VN" sz="2000" dirty="0" err="1"/>
              <a:t>thuận</a:t>
            </a:r>
            <a:r>
              <a:rPr lang="en-US" altLang="vi-VN" sz="2000" dirty="0"/>
              <a:t> </a:t>
            </a:r>
            <a:r>
              <a:rPr lang="en-US" altLang="vi-VN" sz="2000" dirty="0" err="1"/>
              <a:t>bởi</a:t>
            </a:r>
            <a:r>
              <a:rPr lang="en-US" altLang="vi-VN" sz="2000" dirty="0"/>
              <a:t> </a:t>
            </a:r>
            <a:r>
              <a:rPr lang="vi-VN" altLang="vi-VN" sz="2000" b="1" dirty="0">
                <a:solidFill>
                  <a:schemeClr val="accent5"/>
                </a:solidFill>
              </a:rPr>
              <a:t>Hội</a:t>
            </a:r>
            <a:r>
              <a:rPr lang="en-US" altLang="cs-CZ" sz="2000" b="1" dirty="0">
                <a:solidFill>
                  <a:schemeClr val="accent5"/>
                </a:solidFill>
              </a:rPr>
              <a:t> </a:t>
            </a:r>
            <a:r>
              <a:rPr lang="en-US" altLang="cs-CZ" sz="2000" b="1" dirty="0" err="1">
                <a:solidFill>
                  <a:schemeClr val="accent5"/>
                </a:solidFill>
              </a:rPr>
              <a:t>Đột</a:t>
            </a:r>
            <a:r>
              <a:rPr lang="en-US" altLang="cs-CZ" sz="2000" b="1" dirty="0">
                <a:solidFill>
                  <a:schemeClr val="accent5"/>
                </a:solidFill>
              </a:rPr>
              <a:t> </a:t>
            </a:r>
            <a:r>
              <a:rPr lang="en-US" altLang="cs-CZ" sz="2000" b="1" dirty="0" err="1">
                <a:solidFill>
                  <a:schemeClr val="accent5"/>
                </a:solidFill>
              </a:rPr>
              <a:t>Quỵ</a:t>
            </a:r>
            <a:r>
              <a:rPr lang="en-US" altLang="cs-CZ" sz="2000" b="1" dirty="0">
                <a:solidFill>
                  <a:schemeClr val="accent5"/>
                </a:solidFill>
              </a:rPr>
              <a:t> </a:t>
            </a:r>
            <a:r>
              <a:rPr lang="en-US" altLang="cs-CZ" sz="2000" b="1" dirty="0" err="1">
                <a:solidFill>
                  <a:schemeClr val="accent5"/>
                </a:solidFill>
              </a:rPr>
              <a:t>Thế</a:t>
            </a:r>
            <a:r>
              <a:rPr lang="en-US" altLang="cs-CZ" sz="2000" b="1" dirty="0">
                <a:solidFill>
                  <a:schemeClr val="accent5"/>
                </a:solidFill>
              </a:rPr>
              <a:t> </a:t>
            </a:r>
            <a:r>
              <a:rPr lang="en-US" altLang="cs-CZ" sz="2000" b="1" dirty="0" err="1">
                <a:solidFill>
                  <a:schemeClr val="accent5"/>
                </a:solidFill>
              </a:rPr>
              <a:t>Giới</a:t>
            </a:r>
            <a:endParaRPr lang="en-US" altLang="cs-CZ" sz="2000" b="1" dirty="0">
              <a:solidFill>
                <a:schemeClr val="accent5"/>
              </a:solidFill>
            </a:endParaRPr>
          </a:p>
          <a:p>
            <a:pPr lvl="0"/>
            <a:r>
              <a:rPr lang="en-US" altLang="vi-VN" sz="2000" dirty="0" err="1"/>
              <a:t>Hợp</a:t>
            </a:r>
            <a:r>
              <a:rPr lang="en-US" altLang="vi-VN" sz="2000" dirty="0"/>
              <a:t> </a:t>
            </a:r>
            <a:r>
              <a:rPr lang="en-US" altLang="vi-VN" sz="2000" dirty="0" err="1"/>
              <a:t>tác</a:t>
            </a:r>
            <a:r>
              <a:rPr lang="en-US" altLang="vi-VN" sz="2000" dirty="0"/>
              <a:t> </a:t>
            </a:r>
            <a:r>
              <a:rPr lang="en-US" altLang="vi-VN" sz="2000" dirty="0" err="1"/>
              <a:t>chặt</a:t>
            </a:r>
            <a:r>
              <a:rPr lang="en-US" altLang="vi-VN" sz="2000" dirty="0"/>
              <a:t> </a:t>
            </a:r>
            <a:r>
              <a:rPr lang="en-US" altLang="vi-VN" sz="2000" dirty="0" err="1"/>
              <a:t>chẽ</a:t>
            </a:r>
            <a:r>
              <a:rPr lang="en-US" altLang="vi-VN" sz="2000" dirty="0"/>
              <a:t> </a:t>
            </a:r>
            <a:r>
              <a:rPr lang="en-US" altLang="vi-VN" sz="2000" dirty="0" err="1"/>
              <a:t>với</a:t>
            </a:r>
            <a:r>
              <a:rPr lang="en-US" altLang="vi-VN" sz="2000" dirty="0"/>
              <a:t> </a:t>
            </a:r>
            <a:r>
              <a:rPr lang="en-US" altLang="vi-VN" sz="2000" dirty="0" err="1"/>
              <a:t>chương</a:t>
            </a:r>
            <a:r>
              <a:rPr lang="en-US" altLang="vi-VN" sz="2000" dirty="0"/>
              <a:t> </a:t>
            </a:r>
            <a:r>
              <a:rPr lang="en-US" altLang="vi-VN" sz="2000" dirty="0" err="1"/>
              <a:t>trình</a:t>
            </a:r>
            <a:r>
              <a:rPr lang="en-US" altLang="vi-VN" sz="2000" dirty="0"/>
              <a:t> </a:t>
            </a:r>
            <a:r>
              <a:rPr lang="en-US" altLang="cs-CZ" sz="2000" b="1" dirty="0">
                <a:solidFill>
                  <a:schemeClr val="accent5"/>
                </a:solidFill>
              </a:rPr>
              <a:t>Angels Initiative</a:t>
            </a:r>
            <a:endParaRPr lang="en-GB" sz="2000" dirty="0"/>
          </a:p>
        </p:txBody>
      </p:sp>
      <p:sp>
        <p:nvSpPr>
          <p:cNvPr id="4" name="Title 3">
            <a:extLst>
              <a:ext uri="{FF2B5EF4-FFF2-40B4-BE49-F238E27FC236}">
                <a16:creationId xmlns:a16="http://schemas.microsoft.com/office/drawing/2014/main" id="{A67C00DD-2EDB-4414-818F-B03C9D6AFADF}"/>
              </a:ext>
            </a:extLst>
          </p:cNvPr>
          <p:cNvSpPr>
            <a:spLocks noGrp="1"/>
          </p:cNvSpPr>
          <p:nvPr>
            <p:ph type="title"/>
          </p:nvPr>
        </p:nvSpPr>
        <p:spPr>
          <a:xfrm>
            <a:off x="384694" y="294468"/>
            <a:ext cx="9572729" cy="768263"/>
          </a:xfrm>
        </p:spPr>
        <p:txBody>
          <a:bodyPr/>
          <a:lstStyle/>
          <a:p>
            <a:r>
              <a:rPr lang="en-GB" dirty="0"/>
              <a:t>RES-Q LÀ GÌ</a:t>
            </a:r>
          </a:p>
        </p:txBody>
      </p:sp>
      <p:pic>
        <p:nvPicPr>
          <p:cNvPr id="14" name="Picture 13">
            <a:extLst>
              <a:ext uri="{FF2B5EF4-FFF2-40B4-BE49-F238E27FC236}">
                <a16:creationId xmlns:a16="http://schemas.microsoft.com/office/drawing/2014/main" id="{6467E714-3450-41FD-9967-46E54F3A2B97}"/>
              </a:ext>
            </a:extLst>
          </p:cNvPr>
          <p:cNvPicPr>
            <a:picLocks noChangeAspect="1"/>
          </p:cNvPicPr>
          <p:nvPr/>
        </p:nvPicPr>
        <p:blipFill>
          <a:blip r:embed="rId3"/>
          <a:srcRect/>
          <a:stretch/>
        </p:blipFill>
        <p:spPr>
          <a:xfrm>
            <a:off x="10565171" y="2936213"/>
            <a:ext cx="1123028" cy="896548"/>
          </a:xfrm>
          <a:prstGeom prst="rect">
            <a:avLst/>
          </a:prstGeom>
        </p:spPr>
      </p:pic>
      <p:pic>
        <p:nvPicPr>
          <p:cNvPr id="15" name="Picture 55">
            <a:extLst>
              <a:ext uri="{FF2B5EF4-FFF2-40B4-BE49-F238E27FC236}">
                <a16:creationId xmlns:a16="http://schemas.microsoft.com/office/drawing/2014/main" id="{5E23EC06-56DD-4048-9830-FC307F539F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519122" y="1492074"/>
            <a:ext cx="1215124" cy="1006816"/>
          </a:xfrm>
          <a:prstGeom prst="rect">
            <a:avLst/>
          </a:prstGeom>
        </p:spPr>
      </p:pic>
      <p:pic>
        <p:nvPicPr>
          <p:cNvPr id="16" name="Picture 15" descr="Logo&#10;&#10;Description automatically generated">
            <a:extLst>
              <a:ext uri="{FF2B5EF4-FFF2-40B4-BE49-F238E27FC236}">
                <a16:creationId xmlns:a16="http://schemas.microsoft.com/office/drawing/2014/main" id="{5793A970-B53D-469D-9BD5-8372F818521F}"/>
              </a:ext>
            </a:extLst>
          </p:cNvPr>
          <p:cNvPicPr>
            <a:picLocks noChangeAspect="1"/>
          </p:cNvPicPr>
          <p:nvPr/>
        </p:nvPicPr>
        <p:blipFill>
          <a:blip r:embed="rId6"/>
          <a:stretch>
            <a:fillRect/>
          </a:stretch>
        </p:blipFill>
        <p:spPr>
          <a:xfrm>
            <a:off x="10465665" y="4270084"/>
            <a:ext cx="1322038" cy="664050"/>
          </a:xfrm>
          <a:prstGeom prst="rect">
            <a:avLst/>
          </a:prstGeom>
        </p:spPr>
      </p:pic>
    </p:spTree>
    <p:extLst>
      <p:ext uri="{BB962C8B-B14F-4D97-AF65-F5344CB8AC3E}">
        <p14:creationId xmlns:p14="http://schemas.microsoft.com/office/powerpoint/2010/main" val="422328757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E66A5A-274D-4C36-A19D-1EC5EEF0CD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80" y="1503731"/>
            <a:ext cx="5864525" cy="3145516"/>
          </a:xfrm>
          <a:prstGeom prst="rect">
            <a:avLst/>
          </a:prstGeom>
          <a:ln>
            <a:noFill/>
          </a:ln>
        </p:spPr>
      </p:pic>
      <p:pic>
        <p:nvPicPr>
          <p:cNvPr id="19" name="Picture 18" descr="A screenshot of a cell phone&#10;&#10;Description automatically generated">
            <a:extLst>
              <a:ext uri="{FF2B5EF4-FFF2-40B4-BE49-F238E27FC236}">
                <a16:creationId xmlns:a16="http://schemas.microsoft.com/office/drawing/2014/main" id="{C03C6259-D1D6-4C41-A47E-706FDDECF5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257" y="1791144"/>
            <a:ext cx="6174335" cy="3436353"/>
          </a:xfrm>
          <a:prstGeom prst="rect">
            <a:avLst/>
          </a:prstGeom>
          <a:ln>
            <a:noFill/>
          </a:ln>
        </p:spPr>
      </p:pic>
      <p:pic>
        <p:nvPicPr>
          <p:cNvPr id="22" name="Picture 21">
            <a:extLst>
              <a:ext uri="{FF2B5EF4-FFF2-40B4-BE49-F238E27FC236}">
                <a16:creationId xmlns:a16="http://schemas.microsoft.com/office/drawing/2014/main" id="{C40EC081-AFB1-4A06-9E75-3423839B5F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705073" y="2191987"/>
            <a:ext cx="7432712" cy="3886708"/>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vi-VN" dirty="0"/>
              <a:t>Excel, powerpoint và dữ liệu thô được tổng kết theo từng quý, từng 6 tháng và từng năm</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23" name="Rectangle 22">
            <a:extLst>
              <a:ext uri="{FF2B5EF4-FFF2-40B4-BE49-F238E27FC236}">
                <a16:creationId xmlns:a16="http://schemas.microsoft.com/office/drawing/2014/main" id="{5A1E2F7A-96F6-4171-AF77-A35CD8FC2436}"/>
              </a:ext>
            </a:extLst>
          </p:cNvPr>
          <p:cNvSpPr/>
          <p:nvPr/>
        </p:nvSpPr>
        <p:spPr>
          <a:xfrm>
            <a:off x="9527120" y="1503731"/>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Raw data</a:t>
            </a:r>
          </a:p>
        </p:txBody>
      </p:sp>
      <p:cxnSp>
        <p:nvCxnSpPr>
          <p:cNvPr id="14" name="Straight Connector 13">
            <a:extLst>
              <a:ext uri="{FF2B5EF4-FFF2-40B4-BE49-F238E27FC236}">
                <a16:creationId xmlns:a16="http://schemas.microsoft.com/office/drawing/2014/main" id="{CE6EFB3F-C7A1-421E-BB91-D550A1B21F5E}"/>
              </a:ext>
            </a:extLst>
          </p:cNvPr>
          <p:cNvCxnSpPr>
            <a:cxnSpLocks/>
            <a:stCxn id="23" idx="1"/>
          </p:cNvCxnSpPr>
          <p:nvPr/>
        </p:nvCxnSpPr>
        <p:spPr>
          <a:xfrm flipH="1">
            <a:off x="6193971" y="1683731"/>
            <a:ext cx="3333149"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D30D16A-DF54-4534-A76E-ADD33C04BA7D}"/>
              </a:ext>
            </a:extLst>
          </p:cNvPr>
          <p:cNvSpPr/>
          <p:nvPr/>
        </p:nvSpPr>
        <p:spPr>
          <a:xfrm>
            <a:off x="9527120" y="1935288"/>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Excel </a:t>
            </a:r>
            <a:r>
              <a:rPr lang="es-ES" sz="1400" dirty="0" err="1">
                <a:solidFill>
                  <a:schemeClr val="bg1"/>
                </a:solidFill>
              </a:rPr>
              <a:t>format</a:t>
            </a:r>
            <a:endParaRPr lang="es-ES" sz="1400" dirty="0">
              <a:solidFill>
                <a:schemeClr val="bg1"/>
              </a:solidFill>
            </a:endParaRPr>
          </a:p>
        </p:txBody>
      </p:sp>
      <p:cxnSp>
        <p:nvCxnSpPr>
          <p:cNvPr id="11" name="Straight Connector 10">
            <a:extLst>
              <a:ext uri="{FF2B5EF4-FFF2-40B4-BE49-F238E27FC236}">
                <a16:creationId xmlns:a16="http://schemas.microsoft.com/office/drawing/2014/main" id="{D3F743B4-2988-4712-8D5D-BC54A9808293}"/>
              </a:ext>
            </a:extLst>
          </p:cNvPr>
          <p:cNvCxnSpPr>
            <a:cxnSpLocks/>
            <a:stCxn id="10" idx="1"/>
          </p:cNvCxnSpPr>
          <p:nvPr/>
        </p:nvCxnSpPr>
        <p:spPr>
          <a:xfrm flipH="1">
            <a:off x="7081158" y="2115288"/>
            <a:ext cx="2445962"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2F5E33E-9E60-4F84-95C0-8D2B3EF1A65E}"/>
              </a:ext>
            </a:extLst>
          </p:cNvPr>
          <p:cNvSpPr/>
          <p:nvPr/>
        </p:nvSpPr>
        <p:spPr>
          <a:xfrm>
            <a:off x="9527120" y="2366844"/>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bg1"/>
                </a:solidFill>
              </a:rPr>
              <a:t>PPT </a:t>
            </a:r>
            <a:r>
              <a:rPr lang="es-ES" sz="1400" dirty="0" err="1">
                <a:solidFill>
                  <a:schemeClr val="bg1"/>
                </a:solidFill>
              </a:rPr>
              <a:t>format</a:t>
            </a:r>
            <a:endParaRPr lang="es-ES" sz="1400" dirty="0">
              <a:solidFill>
                <a:schemeClr val="bg1"/>
              </a:solidFill>
            </a:endParaRPr>
          </a:p>
        </p:txBody>
      </p:sp>
      <p:cxnSp>
        <p:nvCxnSpPr>
          <p:cNvPr id="13" name="Straight Connector 12">
            <a:extLst>
              <a:ext uri="{FF2B5EF4-FFF2-40B4-BE49-F238E27FC236}">
                <a16:creationId xmlns:a16="http://schemas.microsoft.com/office/drawing/2014/main" id="{172C79BD-F83F-46BD-A76B-704C4AC9175F}"/>
              </a:ext>
            </a:extLst>
          </p:cNvPr>
          <p:cNvCxnSpPr>
            <a:cxnSpLocks/>
            <a:stCxn id="12" idx="1"/>
          </p:cNvCxnSpPr>
          <p:nvPr/>
        </p:nvCxnSpPr>
        <p:spPr>
          <a:xfrm flipH="1">
            <a:off x="8953500" y="2546844"/>
            <a:ext cx="57362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84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ADCAA62-00F4-4AD0-9E3D-F35E6CFE7695}"/>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23436D40-EEA0-4783-A580-679DB5685A5E}"/>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17D396FA-843E-4D18-ACCA-FE2841FE8E1D}"/>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8332A359-C73B-4262-8235-6CA6846225BF}"/>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A6B754EB-A407-4632-83EC-7D2FDB2DDBCE}"/>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C0448CC4-DAA1-409A-A189-91B718B264EC}"/>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C8BEF5FE-7967-48B2-8FB6-971BEF4E3A53}"/>
              </a:ext>
            </a:extLst>
          </p:cNvPr>
          <p:cNvSpPr/>
          <p:nvPr/>
        </p:nvSpPr>
        <p:spPr>
          <a:xfrm>
            <a:off x="2736093"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DCBFF75E-DA69-4A92-B417-D8ADCD65F53D}"/>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69495F7F-956E-4B88-930B-801305731BEB}"/>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C06EC1E6-E785-450E-B3B9-B84C09DE0B17}"/>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369EA40B-C302-48E6-BA34-2EF7CA01FF51}"/>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86CC4CF8-7921-459E-ACFC-BC2B2B94A8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3949F283-A43F-4DB3-9184-208505A9643B}"/>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88BD6080-A29A-4C46-BAC6-54DDC05E3C0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76A051AE-9CB3-4980-9E88-3AC92D02B1C5}"/>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31D9051B-EA5B-41E9-A164-C258F4AC2DF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F639B824-1405-43DA-B7E7-09796417A3FD}"/>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8FA010D1-4FCA-4818-B0F1-C22C091A62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F8760A10-A097-4DC7-9865-E8DC92949C75}"/>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DE7D72B3-3C15-4A90-8EE5-668CB64F142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4" action="ppaction://hlinksldjump"/>
            <a:extLst>
              <a:ext uri="{FF2B5EF4-FFF2-40B4-BE49-F238E27FC236}">
                <a16:creationId xmlns:a16="http://schemas.microsoft.com/office/drawing/2014/main" id="{0C8C60CA-E043-4EE9-A40B-1DEC874BDDF7}"/>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A2F8B39A-E8F1-4D3B-A9E4-B846C10CCCF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5" action="ppaction://hlinksldjump"/>
            <a:extLst>
              <a:ext uri="{FF2B5EF4-FFF2-40B4-BE49-F238E27FC236}">
                <a16:creationId xmlns:a16="http://schemas.microsoft.com/office/drawing/2014/main" id="{D79B6A9C-12DE-42B5-B6B1-1A505D1381AD}"/>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32-33</a:t>
            </a:r>
          </a:p>
        </p:txBody>
      </p:sp>
      <p:pic>
        <p:nvPicPr>
          <p:cNvPr id="85" name="Graphic 84">
            <a:extLst>
              <a:ext uri="{FF2B5EF4-FFF2-40B4-BE49-F238E27FC236}">
                <a16:creationId xmlns:a16="http://schemas.microsoft.com/office/drawing/2014/main" id="{7D94E2EF-5619-4B17-BEF7-81EEEE84FD6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771196" y="5748371"/>
            <a:ext cx="189738" cy="189738"/>
          </a:xfrm>
          <a:prstGeom prst="rect">
            <a:avLst/>
          </a:prstGeom>
        </p:spPr>
      </p:pic>
      <p:sp>
        <p:nvSpPr>
          <p:cNvPr id="86" name="Rectangle 85">
            <a:hlinkClick r:id="rId28" action="ppaction://hlinksldjump"/>
            <a:extLst>
              <a:ext uri="{FF2B5EF4-FFF2-40B4-BE49-F238E27FC236}">
                <a16:creationId xmlns:a16="http://schemas.microsoft.com/office/drawing/2014/main" id="{1E4851C2-7E42-412F-A0C7-A47934662445}"/>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0F895DFD-2FB9-43C9-BE11-A478DAC1806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53118BA2-DF18-4FE0-9160-C66382886B5F}"/>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489BB29F-00F9-40AA-8562-2ACE95A5EC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FD44F64E-6368-43A6-B31C-8B686F358D09}"/>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3134489F-4AED-469D-9245-55DCBE0B62D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606019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B22406-1500-4457-B04E-A81D253AA836}"/>
              </a:ext>
            </a:extLst>
          </p:cNvPr>
          <p:cNvPicPr>
            <a:picLocks noChangeAspect="1"/>
          </p:cNvPicPr>
          <p:nvPr/>
        </p:nvPicPr>
        <p:blipFill rotWithShape="1">
          <a:blip r:embed="rId3"/>
          <a:srcRect l="91" t="8457" r="5334" b="3579"/>
          <a:stretch/>
        </p:blipFill>
        <p:spPr>
          <a:xfrm>
            <a:off x="504880" y="1503732"/>
            <a:ext cx="8746493" cy="4575940"/>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924560" cy="768263"/>
          </a:xfrm>
        </p:spPr>
        <p:txBody>
          <a:bodyPr/>
          <a:lstStyle/>
          <a:p>
            <a:r>
              <a:rPr lang="vi-VN" dirty="0"/>
              <a:t>Các dữ liệu trực tiếp của RES-Q được cập nhật hàng giờ</a:t>
            </a:r>
            <a:br>
              <a:rPr lang="vi-VN" dirty="0"/>
            </a:br>
            <a:r>
              <a:rPr lang="vi-VN" sz="2000" b="0" dirty="0">
                <a:solidFill>
                  <a:schemeClr val="tx1"/>
                </a:solidFill>
              </a:rPr>
              <a:t>Chúng ta có thể xem dữ liệu này trên trang chủ RES-Q</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240996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vi-VN" dirty="0"/>
              <a:t>Theo dõi khuynh hướng và sự thay đổi của các thông số chính hàng quý</a:t>
            </a:r>
            <a:endParaRPr lang="es-ES" b="0" dirty="0"/>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grpSp>
        <p:nvGrpSpPr>
          <p:cNvPr id="39" name="Group 38">
            <a:extLst>
              <a:ext uri="{FF2B5EF4-FFF2-40B4-BE49-F238E27FC236}">
                <a16:creationId xmlns:a16="http://schemas.microsoft.com/office/drawing/2014/main" id="{A40CB238-116F-4378-BE5E-49F62257E6A7}"/>
              </a:ext>
            </a:extLst>
          </p:cNvPr>
          <p:cNvGrpSpPr/>
          <p:nvPr/>
        </p:nvGrpSpPr>
        <p:grpSpPr>
          <a:xfrm>
            <a:off x="6278554" y="1552951"/>
            <a:ext cx="5702890" cy="2906583"/>
            <a:chOff x="6278554" y="1552951"/>
            <a:chExt cx="5702890" cy="2906583"/>
          </a:xfrm>
        </p:grpSpPr>
        <p:pic>
          <p:nvPicPr>
            <p:cNvPr id="7" name="Picture 6">
              <a:extLst>
                <a:ext uri="{FF2B5EF4-FFF2-40B4-BE49-F238E27FC236}">
                  <a16:creationId xmlns:a16="http://schemas.microsoft.com/office/drawing/2014/main" id="{525C4704-32AE-4F48-83C2-32EF42D258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49" t="5989" r="17712"/>
            <a:stretch/>
          </p:blipFill>
          <p:spPr>
            <a:xfrm>
              <a:off x="6278554" y="1552951"/>
              <a:ext cx="2632303" cy="2906583"/>
            </a:xfrm>
            <a:prstGeom prst="rect">
              <a:avLst/>
            </a:prstGeom>
            <a:ln>
              <a:noFill/>
            </a:ln>
          </p:spPr>
        </p:pic>
        <p:pic>
          <p:nvPicPr>
            <p:cNvPr id="12" name="Picture 11">
              <a:extLst>
                <a:ext uri="{FF2B5EF4-FFF2-40B4-BE49-F238E27FC236}">
                  <a16:creationId xmlns:a16="http://schemas.microsoft.com/office/drawing/2014/main" id="{B8E8978B-41CD-4F5B-A0A5-18AEE06741E9}"/>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9886781" y="1949692"/>
              <a:ext cx="2094663" cy="2443774"/>
            </a:xfrm>
            <a:prstGeom prst="rect">
              <a:avLst/>
            </a:prstGeom>
            <a:ln>
              <a:noFill/>
            </a:ln>
          </p:spPr>
        </p:pic>
        <p:pic>
          <p:nvPicPr>
            <p:cNvPr id="38" name="Picture 37">
              <a:extLst>
                <a:ext uri="{FF2B5EF4-FFF2-40B4-BE49-F238E27FC236}">
                  <a16:creationId xmlns:a16="http://schemas.microsoft.com/office/drawing/2014/main" id="{2B8C5AB4-786E-4F17-99B0-26BAEA588F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28" r="21158"/>
            <a:stretch/>
          </p:blipFill>
          <p:spPr>
            <a:xfrm>
              <a:off x="8854171" y="1987497"/>
              <a:ext cx="1061105" cy="2443774"/>
            </a:xfrm>
            <a:prstGeom prst="rect">
              <a:avLst/>
            </a:prstGeom>
          </p:spPr>
        </p:pic>
        <p:sp>
          <p:nvSpPr>
            <p:cNvPr id="9" name="Rounded Rectangle 12">
              <a:extLst>
                <a:ext uri="{FF2B5EF4-FFF2-40B4-BE49-F238E27FC236}">
                  <a16:creationId xmlns:a16="http://schemas.microsoft.com/office/drawing/2014/main" id="{AEC7FD67-FA88-413B-B7F3-11781360C48E}"/>
                </a:ext>
              </a:extLst>
            </p:cNvPr>
            <p:cNvSpPr/>
            <p:nvPr/>
          </p:nvSpPr>
          <p:spPr>
            <a:xfrm>
              <a:off x="6997747"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3.° trimestre de 2019</a:t>
              </a:r>
            </a:p>
          </p:txBody>
        </p:sp>
        <p:sp>
          <p:nvSpPr>
            <p:cNvPr id="10" name="Rounded Rectangle 13">
              <a:extLst>
                <a:ext uri="{FF2B5EF4-FFF2-40B4-BE49-F238E27FC236}">
                  <a16:creationId xmlns:a16="http://schemas.microsoft.com/office/drawing/2014/main" id="{D473CC60-AB95-47D5-BA09-B37CDA499F87}"/>
                </a:ext>
              </a:extLst>
            </p:cNvPr>
            <p:cNvSpPr/>
            <p:nvPr/>
          </p:nvSpPr>
          <p:spPr>
            <a:xfrm>
              <a:off x="8003268"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4.° trimestre de 2019</a:t>
              </a:r>
            </a:p>
          </p:txBody>
        </p:sp>
        <p:sp>
          <p:nvSpPr>
            <p:cNvPr id="11" name="Rounded Rectangle 14">
              <a:extLst>
                <a:ext uri="{FF2B5EF4-FFF2-40B4-BE49-F238E27FC236}">
                  <a16:creationId xmlns:a16="http://schemas.microsoft.com/office/drawing/2014/main" id="{A521EA82-1BA6-4430-99FC-060E041C092D}"/>
                </a:ext>
              </a:extLst>
            </p:cNvPr>
            <p:cNvSpPr/>
            <p:nvPr/>
          </p:nvSpPr>
          <p:spPr>
            <a:xfrm>
              <a:off x="9003082"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1.° trimestre de 2020</a:t>
              </a:r>
            </a:p>
          </p:txBody>
        </p:sp>
        <p:sp>
          <p:nvSpPr>
            <p:cNvPr id="13" name="Rounded Rectangle 23">
              <a:extLst>
                <a:ext uri="{FF2B5EF4-FFF2-40B4-BE49-F238E27FC236}">
                  <a16:creationId xmlns:a16="http://schemas.microsoft.com/office/drawing/2014/main" id="{B78385AC-BDB8-402D-9719-29E964481F5C}"/>
                </a:ext>
              </a:extLst>
            </p:cNvPr>
            <p:cNvSpPr/>
            <p:nvPr/>
          </p:nvSpPr>
          <p:spPr>
            <a:xfrm>
              <a:off x="9987639"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2.° trimestre de 2020</a:t>
              </a:r>
            </a:p>
          </p:txBody>
        </p:sp>
        <p:sp>
          <p:nvSpPr>
            <p:cNvPr id="14" name="Rounded Rectangle 24">
              <a:extLst>
                <a:ext uri="{FF2B5EF4-FFF2-40B4-BE49-F238E27FC236}">
                  <a16:creationId xmlns:a16="http://schemas.microsoft.com/office/drawing/2014/main" id="{79F51090-549E-4A93-8BCB-17451A49324D}"/>
                </a:ext>
              </a:extLst>
            </p:cNvPr>
            <p:cNvSpPr/>
            <p:nvPr/>
          </p:nvSpPr>
          <p:spPr>
            <a:xfrm>
              <a:off x="10964593" y="4071735"/>
              <a:ext cx="766512"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s-ES" sz="800" b="1" dirty="0"/>
                <a:t>3.° trimestre de 2020</a:t>
              </a:r>
            </a:p>
          </p:txBody>
        </p:sp>
      </p:grpSp>
      <p:grpSp>
        <p:nvGrpSpPr>
          <p:cNvPr id="41" name="Group 40">
            <a:extLst>
              <a:ext uri="{FF2B5EF4-FFF2-40B4-BE49-F238E27FC236}">
                <a16:creationId xmlns:a16="http://schemas.microsoft.com/office/drawing/2014/main" id="{AFDB3124-64C9-4875-9BBD-4D3DE8F2CE55}"/>
              </a:ext>
            </a:extLst>
          </p:cNvPr>
          <p:cNvGrpSpPr/>
          <p:nvPr/>
        </p:nvGrpSpPr>
        <p:grpSpPr>
          <a:xfrm>
            <a:off x="449865" y="1497013"/>
            <a:ext cx="5532836" cy="2836562"/>
            <a:chOff x="449865" y="1497013"/>
            <a:chExt cx="5532836" cy="2836562"/>
          </a:xfrm>
        </p:grpSpPr>
        <p:pic>
          <p:nvPicPr>
            <p:cNvPr id="42" name="Picture 41">
              <a:extLst>
                <a:ext uri="{FF2B5EF4-FFF2-40B4-BE49-F238E27FC236}">
                  <a16:creationId xmlns:a16="http://schemas.microsoft.com/office/drawing/2014/main" id="{657912B3-E7E7-43E7-A014-A762184ABB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378" r="52654"/>
            <a:stretch/>
          </p:blipFill>
          <p:spPr>
            <a:xfrm>
              <a:off x="449865" y="1497013"/>
              <a:ext cx="1816343" cy="2800741"/>
            </a:xfrm>
            <a:prstGeom prst="rect">
              <a:avLst/>
            </a:prstGeom>
            <a:ln>
              <a:noFill/>
            </a:ln>
          </p:spPr>
        </p:pic>
        <p:pic>
          <p:nvPicPr>
            <p:cNvPr id="43" name="Picture 42">
              <a:extLst>
                <a:ext uri="{FF2B5EF4-FFF2-40B4-BE49-F238E27FC236}">
                  <a16:creationId xmlns:a16="http://schemas.microsoft.com/office/drawing/2014/main" id="{865F6082-7CD2-4A47-B0CE-0726A82D95E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1242" r="33135" b="9320"/>
            <a:stretch/>
          </p:blipFill>
          <p:spPr>
            <a:xfrm>
              <a:off x="3852930" y="2125902"/>
              <a:ext cx="681566" cy="2171852"/>
            </a:xfrm>
            <a:prstGeom prst="rect">
              <a:avLst/>
            </a:prstGeom>
            <a:ln>
              <a:noFill/>
            </a:ln>
          </p:spPr>
        </p:pic>
        <p:sp>
          <p:nvSpPr>
            <p:cNvPr id="44" name="TextBox 43">
              <a:extLst>
                <a:ext uri="{FF2B5EF4-FFF2-40B4-BE49-F238E27FC236}">
                  <a16:creationId xmlns:a16="http://schemas.microsoft.com/office/drawing/2014/main" id="{7DC756F8-55EA-450E-BB6A-9FF7C201EFC1}"/>
                </a:ext>
              </a:extLst>
            </p:cNvPr>
            <p:cNvSpPr txBox="1"/>
            <p:nvPr/>
          </p:nvSpPr>
          <p:spPr>
            <a:xfrm>
              <a:off x="1864812" y="3867549"/>
              <a:ext cx="332142" cy="230832"/>
            </a:xfrm>
            <a:prstGeom prst="rect">
              <a:avLst/>
            </a:prstGeom>
            <a:noFill/>
            <a:ln>
              <a:noFill/>
            </a:ln>
          </p:spPr>
          <p:txBody>
            <a:bodyPr wrap="none" rtlCol="0">
              <a:spAutoFit/>
            </a:bodyPr>
            <a:lstStyle/>
            <a:p>
              <a:r>
                <a:rPr lang="es-ES" sz="900" b="1" dirty="0"/>
                <a:t>(n)</a:t>
              </a:r>
            </a:p>
          </p:txBody>
        </p:sp>
        <p:pic>
          <p:nvPicPr>
            <p:cNvPr id="45" name="Picture 44">
              <a:extLst>
                <a:ext uri="{FF2B5EF4-FFF2-40B4-BE49-F238E27FC236}">
                  <a16:creationId xmlns:a16="http://schemas.microsoft.com/office/drawing/2014/main" id="{118E4763-C28F-4BCC-B49F-AADAD93178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3434" t="23734" r="31548"/>
            <a:stretch/>
          </p:blipFill>
          <p:spPr>
            <a:xfrm>
              <a:off x="2561602" y="2161723"/>
              <a:ext cx="606616" cy="2136031"/>
            </a:xfrm>
            <a:prstGeom prst="rect">
              <a:avLst/>
            </a:prstGeom>
            <a:ln>
              <a:noFill/>
            </a:ln>
          </p:spPr>
        </p:pic>
        <p:pic>
          <p:nvPicPr>
            <p:cNvPr id="46" name="Picture 45">
              <a:extLst>
                <a:ext uri="{FF2B5EF4-FFF2-40B4-BE49-F238E27FC236}">
                  <a16:creationId xmlns:a16="http://schemas.microsoft.com/office/drawing/2014/main" id="{44D2B27E-9DE7-43E3-9E56-A603F50030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2924" t="23734" r="12791"/>
            <a:stretch/>
          </p:blipFill>
          <p:spPr>
            <a:xfrm>
              <a:off x="3103330" y="2161723"/>
              <a:ext cx="577001" cy="2136031"/>
            </a:xfrm>
            <a:prstGeom prst="rect">
              <a:avLst/>
            </a:prstGeom>
            <a:ln>
              <a:noFill/>
            </a:ln>
          </p:spPr>
        </p:pic>
        <p:pic>
          <p:nvPicPr>
            <p:cNvPr id="47" name="Picture 46">
              <a:extLst>
                <a:ext uri="{FF2B5EF4-FFF2-40B4-BE49-F238E27FC236}">
                  <a16:creationId xmlns:a16="http://schemas.microsoft.com/office/drawing/2014/main" id="{547BFD7C-522C-4F5E-B59A-3638461E06D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58776"/>
            <a:stretch/>
          </p:blipFill>
          <p:spPr>
            <a:xfrm>
              <a:off x="4161597" y="2161723"/>
              <a:ext cx="681566" cy="2171852"/>
            </a:xfrm>
            <a:prstGeom prst="rect">
              <a:avLst/>
            </a:prstGeom>
            <a:ln>
              <a:noFill/>
            </a:ln>
          </p:spPr>
        </p:pic>
        <p:pic>
          <p:nvPicPr>
            <p:cNvPr id="48" name="Picture 47">
              <a:extLst>
                <a:ext uri="{FF2B5EF4-FFF2-40B4-BE49-F238E27FC236}">
                  <a16:creationId xmlns:a16="http://schemas.microsoft.com/office/drawing/2014/main" id="{2913EA20-693F-4603-8733-40A6F79CB2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4975" r="8810"/>
            <a:stretch/>
          </p:blipFill>
          <p:spPr>
            <a:xfrm>
              <a:off x="4831576" y="2161723"/>
              <a:ext cx="598755" cy="2171852"/>
            </a:xfrm>
            <a:prstGeom prst="rect">
              <a:avLst/>
            </a:prstGeom>
            <a:ln>
              <a:noFill/>
            </a:ln>
          </p:spPr>
        </p:pic>
        <p:pic>
          <p:nvPicPr>
            <p:cNvPr id="49" name="Picture 48">
              <a:extLst>
                <a:ext uri="{FF2B5EF4-FFF2-40B4-BE49-F238E27FC236}">
                  <a16:creationId xmlns:a16="http://schemas.microsoft.com/office/drawing/2014/main" id="{16FF4BA8-36E6-44C2-AA8B-9B6B22D10B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8117" t="3410"/>
            <a:stretch/>
          </p:blipFill>
          <p:spPr>
            <a:xfrm>
              <a:off x="5420527" y="2185871"/>
              <a:ext cx="562173" cy="2001808"/>
            </a:xfrm>
            <a:prstGeom prst="rect">
              <a:avLst/>
            </a:prstGeom>
            <a:ln>
              <a:noFill/>
            </a:ln>
          </p:spPr>
        </p:pic>
        <p:pic>
          <p:nvPicPr>
            <p:cNvPr id="50" name="Picture 49">
              <a:extLst>
                <a:ext uri="{FF2B5EF4-FFF2-40B4-BE49-F238E27FC236}">
                  <a16:creationId xmlns:a16="http://schemas.microsoft.com/office/drawing/2014/main" id="{AE067775-2A6D-4F87-AF01-7BAB9D7762C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7645" t="12586" r="41879" b="9287"/>
            <a:stretch/>
          </p:blipFill>
          <p:spPr>
            <a:xfrm>
              <a:off x="3709572" y="2161723"/>
              <a:ext cx="514510" cy="2136031"/>
            </a:xfrm>
            <a:prstGeom prst="rect">
              <a:avLst/>
            </a:prstGeom>
          </p:spPr>
        </p:pic>
        <p:grpSp>
          <p:nvGrpSpPr>
            <p:cNvPr id="51" name="Group 50">
              <a:extLst>
                <a:ext uri="{FF2B5EF4-FFF2-40B4-BE49-F238E27FC236}">
                  <a16:creationId xmlns:a16="http://schemas.microsoft.com/office/drawing/2014/main" id="{2CDAF606-7040-4F45-964F-FE4C9A8333BC}"/>
                </a:ext>
              </a:extLst>
            </p:cNvPr>
            <p:cNvGrpSpPr/>
            <p:nvPr/>
          </p:nvGrpSpPr>
          <p:grpSpPr>
            <a:xfrm>
              <a:off x="2523157" y="1707201"/>
              <a:ext cx="3459544" cy="431129"/>
              <a:chOff x="1938392" y="1634328"/>
              <a:chExt cx="4044309" cy="504003"/>
            </a:xfrm>
          </p:grpSpPr>
          <p:sp>
            <p:nvSpPr>
              <p:cNvPr id="52" name="Rounded Rectangle 8">
                <a:extLst>
                  <a:ext uri="{FF2B5EF4-FFF2-40B4-BE49-F238E27FC236}">
                    <a16:creationId xmlns:a16="http://schemas.microsoft.com/office/drawing/2014/main" id="{2409AC98-C169-4D8A-860F-13774EB35756}"/>
                  </a:ext>
                </a:extLst>
              </p:cNvPr>
              <p:cNvSpPr/>
              <p:nvPr/>
            </p:nvSpPr>
            <p:spPr>
              <a:xfrm>
                <a:off x="1938392" y="1634329"/>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3.° trimestre de 2019</a:t>
                </a:r>
              </a:p>
            </p:txBody>
          </p:sp>
          <p:sp>
            <p:nvSpPr>
              <p:cNvPr id="53" name="Rounded Rectangle 9">
                <a:extLst>
                  <a:ext uri="{FF2B5EF4-FFF2-40B4-BE49-F238E27FC236}">
                    <a16:creationId xmlns:a16="http://schemas.microsoft.com/office/drawing/2014/main" id="{0509212F-8BBC-408B-AD41-5E7330743156}"/>
                  </a:ext>
                </a:extLst>
              </p:cNvPr>
              <p:cNvSpPr/>
              <p:nvPr/>
            </p:nvSpPr>
            <p:spPr>
              <a:xfrm>
                <a:off x="2623596"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4.° trimestre de 2019</a:t>
                </a:r>
              </a:p>
            </p:txBody>
          </p:sp>
          <p:sp>
            <p:nvSpPr>
              <p:cNvPr id="54" name="Rounded Rectangle 10">
                <a:extLst>
                  <a:ext uri="{FF2B5EF4-FFF2-40B4-BE49-F238E27FC236}">
                    <a16:creationId xmlns:a16="http://schemas.microsoft.com/office/drawing/2014/main" id="{248321A1-D450-49B3-961E-BE4A7B49B172}"/>
                  </a:ext>
                </a:extLst>
              </p:cNvPr>
              <p:cNvSpPr/>
              <p:nvPr/>
            </p:nvSpPr>
            <p:spPr>
              <a:xfrm>
                <a:off x="3308801"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1.° trimestre de 2020</a:t>
                </a:r>
              </a:p>
            </p:txBody>
          </p:sp>
          <p:sp>
            <p:nvSpPr>
              <p:cNvPr id="55" name="Rounded Rectangle 18">
                <a:extLst>
                  <a:ext uri="{FF2B5EF4-FFF2-40B4-BE49-F238E27FC236}">
                    <a16:creationId xmlns:a16="http://schemas.microsoft.com/office/drawing/2014/main" id="{D50A8CEF-F182-4FD8-881E-AAA50BFEA7A3}"/>
                  </a:ext>
                </a:extLst>
              </p:cNvPr>
              <p:cNvSpPr/>
              <p:nvPr/>
            </p:nvSpPr>
            <p:spPr>
              <a:xfrm>
                <a:off x="3994004" y="1634331"/>
                <a:ext cx="61828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2.° trimestre de 2020</a:t>
                </a:r>
              </a:p>
            </p:txBody>
          </p:sp>
          <p:sp>
            <p:nvSpPr>
              <p:cNvPr id="56" name="Rounded Rectangle 20">
                <a:extLst>
                  <a:ext uri="{FF2B5EF4-FFF2-40B4-BE49-F238E27FC236}">
                    <a16:creationId xmlns:a16="http://schemas.microsoft.com/office/drawing/2014/main" id="{C67A6B94-106E-4EB7-9D9D-5ACA41DC4EA2}"/>
                  </a:ext>
                </a:extLst>
              </p:cNvPr>
              <p:cNvSpPr/>
              <p:nvPr/>
            </p:nvSpPr>
            <p:spPr>
              <a:xfrm>
                <a:off x="4679210"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3.° trimestre de 2020</a:t>
                </a:r>
              </a:p>
            </p:txBody>
          </p:sp>
          <p:sp>
            <p:nvSpPr>
              <p:cNvPr id="57" name="Rounded Rectangle 31">
                <a:extLst>
                  <a:ext uri="{FF2B5EF4-FFF2-40B4-BE49-F238E27FC236}">
                    <a16:creationId xmlns:a16="http://schemas.microsoft.com/office/drawing/2014/main" id="{C50B8C97-63E0-4421-96E4-D60E71905FB2}"/>
                  </a:ext>
                </a:extLst>
              </p:cNvPr>
              <p:cNvSpPr/>
              <p:nvPr/>
            </p:nvSpPr>
            <p:spPr>
              <a:xfrm>
                <a:off x="5364417" y="1634328"/>
                <a:ext cx="61828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800" b="1" dirty="0"/>
                  <a:t>4.° trimestre de 2020</a:t>
                </a:r>
              </a:p>
            </p:txBody>
          </p:sp>
        </p:grpSp>
      </p:grpSp>
    </p:spTree>
    <p:extLst>
      <p:ext uri="{BB962C8B-B14F-4D97-AF65-F5344CB8AC3E}">
        <p14:creationId xmlns:p14="http://schemas.microsoft.com/office/powerpoint/2010/main" val="177630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92A8B23-FF98-41D7-8D6E-A8BEFA0EDB88}"/>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F8FD9555-9790-4A6A-91B2-470C81D84FD7}"/>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78745464-8359-4B49-B0F6-F66E80073593}"/>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58396695-1D2F-4D0D-A3CF-1C357BA23614}"/>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386A5FAF-07AD-4981-B383-6C8256BFEBF7}"/>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DDF70049-BD42-4194-A895-154BE2A10A38}"/>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C09FE857-E2ED-4FEE-B0A6-AD73002F0C44}"/>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5BC28EA5-1501-480F-97E4-DECAC7B140D2}"/>
              </a:ext>
            </a:extLst>
          </p:cNvPr>
          <p:cNvSpPr/>
          <p:nvPr/>
        </p:nvSpPr>
        <p:spPr>
          <a:xfrm>
            <a:off x="5003442"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10722CFB-6992-4AA3-9D3A-4001C5856EAA}"/>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9F5651D7-CC36-4915-B219-8943E4A18C78}"/>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05F5A163-140E-472B-9251-1BC9EF323C43}"/>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721F9B05-0597-414F-933D-F69EE90949C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2DCFA41D-E943-48D3-BF4C-4C8702904088}"/>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FF15FA5B-5C5D-45B9-8F45-4587F2D130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58AC3D6E-5833-48FB-ABEE-EC438FCE4D75}"/>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B9D4A06F-E874-4FFE-8375-2A6E956618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4E39B557-AEA7-4DBA-ADE1-9A3739C338B3}"/>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059ECB56-01D0-41BB-B14B-31C89DFA72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A318A8E9-0C23-413B-A9FA-DB2CE989AB5A}"/>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65BB18B5-5737-4C8D-B5F2-2865FC2C2D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4" action="ppaction://hlinksldjump"/>
            <a:extLst>
              <a:ext uri="{FF2B5EF4-FFF2-40B4-BE49-F238E27FC236}">
                <a16:creationId xmlns:a16="http://schemas.microsoft.com/office/drawing/2014/main" id="{67B52312-234D-46C8-99D6-1D44EA53F62B}"/>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C7BA2BD6-4B8A-4348-B553-7B922DCCAE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5" action="ppaction://hlinksldjump"/>
            <a:extLst>
              <a:ext uri="{FF2B5EF4-FFF2-40B4-BE49-F238E27FC236}">
                <a16:creationId xmlns:a16="http://schemas.microsoft.com/office/drawing/2014/main" id="{59F5C1A5-5617-4053-A62A-188131B685D9}"/>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38106478-6830-45AF-BB15-726D7ADC8E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6" action="ppaction://hlinksldjump"/>
            <a:extLst>
              <a:ext uri="{FF2B5EF4-FFF2-40B4-BE49-F238E27FC236}">
                <a16:creationId xmlns:a16="http://schemas.microsoft.com/office/drawing/2014/main" id="{99C24764-045D-4F88-B2C9-203905896DB8}"/>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35-38</a:t>
            </a:r>
          </a:p>
        </p:txBody>
      </p:sp>
      <p:pic>
        <p:nvPicPr>
          <p:cNvPr id="87" name="Graphic 86">
            <a:extLst>
              <a:ext uri="{FF2B5EF4-FFF2-40B4-BE49-F238E27FC236}">
                <a16:creationId xmlns:a16="http://schemas.microsoft.com/office/drawing/2014/main" id="{A9035441-FC12-446B-AE08-57DAD28FB23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38545" y="5748371"/>
            <a:ext cx="189738" cy="189738"/>
          </a:xfrm>
          <a:prstGeom prst="rect">
            <a:avLst/>
          </a:prstGeom>
        </p:spPr>
      </p:pic>
      <p:sp>
        <p:nvSpPr>
          <p:cNvPr id="88" name="Rectangle 87">
            <a:hlinkClick r:id="rId29" action="ppaction://hlinksldjump"/>
            <a:extLst>
              <a:ext uri="{FF2B5EF4-FFF2-40B4-BE49-F238E27FC236}">
                <a16:creationId xmlns:a16="http://schemas.microsoft.com/office/drawing/2014/main" id="{91267917-0C88-42CC-B001-69933863150D}"/>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C517DF0C-1000-4175-ADD8-B55F97B7303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0D37BE9A-C944-4387-A964-B18F4505952C}"/>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ACC2FD26-B584-4FEB-986C-0A3D3DCE06A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17682681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9F0991-4D29-4756-BE62-B3C95C0935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965"/>
          <a:stretch/>
        </p:blipFill>
        <p:spPr>
          <a:xfrm>
            <a:off x="504882" y="1501182"/>
            <a:ext cx="11176946" cy="2937730"/>
          </a:xfrm>
          <a:prstGeom prst="rect">
            <a:avLst/>
          </a:prstGeom>
          <a:ln>
            <a:noFill/>
          </a:ln>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572729" cy="768263"/>
          </a:xfrm>
        </p:spPr>
        <p:txBody>
          <a:bodyPr/>
          <a:lstStyle/>
          <a:p>
            <a:r>
              <a:rPr lang="vi-VN" dirty="0"/>
              <a:t>Sử dụng RES-Q để được chứng nhận và vinh danh bởi WSO/ ESO Angels</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
        <p:nvSpPr>
          <p:cNvPr id="17" name="Rectangle 16">
            <a:extLst>
              <a:ext uri="{FF2B5EF4-FFF2-40B4-BE49-F238E27FC236}">
                <a16:creationId xmlns:a16="http://schemas.microsoft.com/office/drawing/2014/main" id="{20528DB4-D770-4BC8-BA50-76DF3DD5BE58}"/>
              </a:ext>
            </a:extLst>
          </p:cNvPr>
          <p:cNvSpPr/>
          <p:nvPr/>
        </p:nvSpPr>
        <p:spPr>
          <a:xfrm flipH="1">
            <a:off x="8276478" y="3780631"/>
            <a:ext cx="763739" cy="508073"/>
          </a:xfrm>
          <a:prstGeom prst="rect">
            <a:avLst/>
          </a:prstGeom>
          <a:noFill/>
          <a:ln w="25400"/>
        </p:spPr>
        <p:style>
          <a:lnRef idx="2">
            <a:schemeClr val="accent5"/>
          </a:lnRef>
          <a:fillRef idx="1">
            <a:schemeClr val="lt1"/>
          </a:fillRef>
          <a:effectRef idx="0">
            <a:schemeClr val="accent5"/>
          </a:effectRef>
          <a:fontRef idx="minor">
            <a:schemeClr val="dk1"/>
          </a:fontRef>
        </p:style>
        <p:txBody>
          <a:bodyPr rtlCol="0" anchor="t" anchorCtr="0"/>
          <a:lstStyle/>
          <a:p>
            <a:pPr algn="l"/>
            <a:endParaRPr lang="en-GB" sz="1600" dirty="0" err="1"/>
          </a:p>
        </p:txBody>
      </p:sp>
    </p:spTree>
    <p:extLst>
      <p:ext uri="{BB962C8B-B14F-4D97-AF65-F5344CB8AC3E}">
        <p14:creationId xmlns:p14="http://schemas.microsoft.com/office/powerpoint/2010/main" val="259059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1C155A-7BC4-4163-B52B-99D12204C12A}"/>
              </a:ext>
            </a:extLst>
          </p:cNvPr>
          <p:cNvGrpSpPr/>
          <p:nvPr/>
        </p:nvGrpSpPr>
        <p:grpSpPr>
          <a:xfrm>
            <a:off x="493713" y="1497013"/>
            <a:ext cx="9107046" cy="4535817"/>
            <a:chOff x="2113726" y="2710403"/>
            <a:chExt cx="9107046" cy="4535817"/>
          </a:xfrm>
        </p:grpSpPr>
        <p:pic>
          <p:nvPicPr>
            <p:cNvPr id="3" name="Picture 2">
              <a:extLst>
                <a:ext uri="{FF2B5EF4-FFF2-40B4-BE49-F238E27FC236}">
                  <a16:creationId xmlns:a16="http://schemas.microsoft.com/office/drawing/2014/main" id="{039164FB-4E48-4916-A294-1EF494D69CCB}"/>
                </a:ext>
              </a:extLst>
            </p:cNvPr>
            <p:cNvPicPr>
              <a:picLocks noChangeAspect="1"/>
            </p:cNvPicPr>
            <p:nvPr/>
          </p:nvPicPr>
          <p:blipFill rotWithShape="1">
            <a:blip r:embed="rId3"/>
            <a:srcRect l="-1" r="612"/>
            <a:stretch/>
          </p:blipFill>
          <p:spPr>
            <a:xfrm>
              <a:off x="2113726" y="2710403"/>
              <a:ext cx="9107046" cy="4535817"/>
            </a:xfrm>
            <a:prstGeom prst="rect">
              <a:avLst/>
            </a:prstGeom>
          </p:spPr>
        </p:pic>
        <p:sp>
          <p:nvSpPr>
            <p:cNvPr id="10" name="Rectangle 9">
              <a:extLst>
                <a:ext uri="{FF2B5EF4-FFF2-40B4-BE49-F238E27FC236}">
                  <a16:creationId xmlns:a16="http://schemas.microsoft.com/office/drawing/2014/main" id="{FA9C32DA-3B66-4361-B870-4A655B17BF0A}"/>
                </a:ext>
              </a:extLst>
            </p:cNvPr>
            <p:cNvSpPr/>
            <p:nvPr/>
          </p:nvSpPr>
          <p:spPr>
            <a:xfrm>
              <a:off x="3023932" y="3857278"/>
              <a:ext cx="3765392" cy="34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tx1"/>
                  </a:solidFill>
                </a:rPr>
                <a:t>Nombre del hospital</a:t>
              </a:r>
            </a:p>
          </p:txBody>
        </p:sp>
      </p:grpSp>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vi-VN" dirty="0"/>
              <a:t>Chất lượng điều trị đột quỵ dựa trên 7 tiêu chí </a:t>
            </a:r>
            <a:br>
              <a:rPr lang="vi-VN" dirty="0"/>
            </a:br>
            <a:r>
              <a:rPr lang="vi-VN" dirty="0"/>
              <a:t>và được chứng nhận bởi WSO/ ESO </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2594928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vi-VN" dirty="0"/>
              <a:t>Quy trình vinh danh được thực hiện như thế nào?</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grpSp>
        <p:nvGrpSpPr>
          <p:cNvPr id="9" name="Group 8">
            <a:extLst>
              <a:ext uri="{FF2B5EF4-FFF2-40B4-BE49-F238E27FC236}">
                <a16:creationId xmlns:a16="http://schemas.microsoft.com/office/drawing/2014/main" id="{BF303859-E62F-4D5C-8AB4-7C3999A29BDD}"/>
              </a:ext>
            </a:extLst>
          </p:cNvPr>
          <p:cNvGrpSpPr/>
          <p:nvPr/>
        </p:nvGrpSpPr>
        <p:grpSpPr>
          <a:xfrm>
            <a:off x="2368495" y="1222939"/>
            <a:ext cx="7455010" cy="4921109"/>
            <a:chOff x="1173193" y="137976"/>
            <a:chExt cx="9704716" cy="6583498"/>
          </a:xfrm>
        </p:grpSpPr>
        <p:graphicFrame>
          <p:nvGraphicFramePr>
            <p:cNvPr id="11" name="Diagram 10">
              <a:extLst>
                <a:ext uri="{FF2B5EF4-FFF2-40B4-BE49-F238E27FC236}">
                  <a16:creationId xmlns:a16="http://schemas.microsoft.com/office/drawing/2014/main" id="{9E4658F2-F0E5-40F4-BB49-5245051ED139}"/>
                </a:ext>
              </a:extLst>
            </p:cNvPr>
            <p:cNvGraphicFramePr/>
            <p:nvPr>
              <p:extLst>
                <p:ext uri="{D42A27DB-BD31-4B8C-83A1-F6EECF244321}">
                  <p14:modId xmlns:p14="http://schemas.microsoft.com/office/powerpoint/2010/main" val="1516462870"/>
                </p:ext>
              </p:extLst>
            </p:nvPr>
          </p:nvGraphicFramePr>
          <p:xfrm>
            <a:off x="1173193" y="621101"/>
            <a:ext cx="9704716" cy="6100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a:extLst>
                <a:ext uri="{FF2B5EF4-FFF2-40B4-BE49-F238E27FC236}">
                  <a16:creationId xmlns:a16="http://schemas.microsoft.com/office/drawing/2014/main" id="{CEEEAA2C-1A79-49BE-ADCD-05C75D1AFA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9871" y="4053753"/>
              <a:ext cx="589759" cy="589759"/>
            </a:xfrm>
            <a:prstGeom prst="rect">
              <a:avLst/>
            </a:prstGeom>
          </p:spPr>
        </p:pic>
        <p:pic>
          <p:nvPicPr>
            <p:cNvPr id="13" name="Graphic 12">
              <a:extLst>
                <a:ext uri="{FF2B5EF4-FFF2-40B4-BE49-F238E27FC236}">
                  <a16:creationId xmlns:a16="http://schemas.microsoft.com/office/drawing/2014/main" id="{B2FB56A5-810D-45F7-AB90-F61EDF7FDA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8199" y="1776317"/>
              <a:ext cx="640080" cy="640080"/>
            </a:xfrm>
            <a:prstGeom prst="rect">
              <a:avLst/>
            </a:prstGeom>
          </p:spPr>
        </p:pic>
        <p:pic>
          <p:nvPicPr>
            <p:cNvPr id="14" name="Graphic 13">
              <a:extLst>
                <a:ext uri="{FF2B5EF4-FFF2-40B4-BE49-F238E27FC236}">
                  <a16:creationId xmlns:a16="http://schemas.microsoft.com/office/drawing/2014/main" id="{5B8C21A8-4FA5-450D-9053-FCB99B4B1C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58520" y="4171885"/>
              <a:ext cx="589759" cy="589759"/>
            </a:xfrm>
            <a:prstGeom prst="rect">
              <a:avLst/>
            </a:prstGeom>
          </p:spPr>
        </p:pic>
        <p:pic>
          <p:nvPicPr>
            <p:cNvPr id="15" name="Graphic 14">
              <a:extLst>
                <a:ext uri="{FF2B5EF4-FFF2-40B4-BE49-F238E27FC236}">
                  <a16:creationId xmlns:a16="http://schemas.microsoft.com/office/drawing/2014/main" id="{626ECA7C-2B9F-40C7-8F51-1B020B10B1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69804" y="5276780"/>
              <a:ext cx="640080" cy="640080"/>
            </a:xfrm>
            <a:prstGeom prst="rect">
              <a:avLst/>
            </a:prstGeom>
          </p:spPr>
        </p:pic>
        <p:pic>
          <p:nvPicPr>
            <p:cNvPr id="16" name="Graphic 15">
              <a:extLst>
                <a:ext uri="{FF2B5EF4-FFF2-40B4-BE49-F238E27FC236}">
                  <a16:creationId xmlns:a16="http://schemas.microsoft.com/office/drawing/2014/main" id="{9B7FCA04-EA9D-492F-ACD2-DA8C0F8608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08816" y="5328545"/>
              <a:ext cx="640080" cy="640080"/>
            </a:xfrm>
            <a:prstGeom prst="rect">
              <a:avLst/>
            </a:prstGeom>
          </p:spPr>
        </p:pic>
        <p:pic>
          <p:nvPicPr>
            <p:cNvPr id="17" name="Graphic 16">
              <a:extLst>
                <a:ext uri="{FF2B5EF4-FFF2-40B4-BE49-F238E27FC236}">
                  <a16:creationId xmlns:a16="http://schemas.microsoft.com/office/drawing/2014/main" id="{FA142242-2124-4E80-B8F8-660C9F59B5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45762" y="4127374"/>
              <a:ext cx="492838" cy="492838"/>
            </a:xfrm>
            <a:prstGeom prst="rect">
              <a:avLst/>
            </a:prstGeom>
          </p:spPr>
        </p:pic>
        <p:pic>
          <p:nvPicPr>
            <p:cNvPr id="18" name="Graphic 17">
              <a:extLst>
                <a:ext uri="{FF2B5EF4-FFF2-40B4-BE49-F238E27FC236}">
                  <a16:creationId xmlns:a16="http://schemas.microsoft.com/office/drawing/2014/main" id="{E27E294B-3397-45C3-A986-DFF9C93D754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31125" y="137976"/>
              <a:ext cx="577691" cy="640079"/>
            </a:xfrm>
            <a:prstGeom prst="rect">
              <a:avLst/>
            </a:prstGeom>
          </p:spPr>
        </p:pic>
        <p:pic>
          <p:nvPicPr>
            <p:cNvPr id="19" name="Graphic 18">
              <a:extLst>
                <a:ext uri="{FF2B5EF4-FFF2-40B4-BE49-F238E27FC236}">
                  <a16:creationId xmlns:a16="http://schemas.microsoft.com/office/drawing/2014/main" id="{86F058DD-FD88-4840-B08E-0415F7B746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3739" y="1529898"/>
              <a:ext cx="589759" cy="589759"/>
            </a:xfrm>
            <a:prstGeom prst="rect">
              <a:avLst/>
            </a:prstGeom>
          </p:spPr>
        </p:pic>
        <p:pic>
          <p:nvPicPr>
            <p:cNvPr id="20" name="Graphic 19">
              <a:extLst>
                <a:ext uri="{FF2B5EF4-FFF2-40B4-BE49-F238E27FC236}">
                  <a16:creationId xmlns:a16="http://schemas.microsoft.com/office/drawing/2014/main" id="{7767C073-359C-40C1-BA3A-57700997EEA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59630" y="1603519"/>
              <a:ext cx="492838" cy="492838"/>
            </a:xfrm>
            <a:prstGeom prst="rect">
              <a:avLst/>
            </a:prstGeom>
          </p:spPr>
        </p:pic>
        <p:pic>
          <p:nvPicPr>
            <p:cNvPr id="21" name="Picture 20">
              <a:extLst>
                <a:ext uri="{FF2B5EF4-FFF2-40B4-BE49-F238E27FC236}">
                  <a16:creationId xmlns:a16="http://schemas.microsoft.com/office/drawing/2014/main" id="{94B03BAA-6E30-40E8-9738-5489D173ED61}"/>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41439" t="1909" r="19183" b="66009"/>
            <a:stretch/>
          </p:blipFill>
          <p:spPr>
            <a:xfrm>
              <a:off x="6002412" y="137976"/>
              <a:ext cx="452887" cy="585157"/>
            </a:xfrm>
            <a:prstGeom prst="rect">
              <a:avLst/>
            </a:prstGeom>
            <a:ln>
              <a:solidFill>
                <a:schemeClr val="tx1"/>
              </a:solidFill>
            </a:ln>
          </p:spPr>
        </p:pic>
        <p:pic>
          <p:nvPicPr>
            <p:cNvPr id="22" name="Graphic 21">
              <a:extLst>
                <a:ext uri="{FF2B5EF4-FFF2-40B4-BE49-F238E27FC236}">
                  <a16:creationId xmlns:a16="http://schemas.microsoft.com/office/drawing/2014/main" id="{78AB309C-BDDB-4277-AE4D-1DA9A3B5995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46928" y="1776316"/>
              <a:ext cx="527344" cy="527344"/>
            </a:xfrm>
            <a:prstGeom prst="rect">
              <a:avLst/>
            </a:prstGeom>
          </p:spPr>
        </p:pic>
      </p:grpSp>
      <p:sp>
        <p:nvSpPr>
          <p:cNvPr id="23" name="Rectangle 22">
            <a:extLst>
              <a:ext uri="{FF2B5EF4-FFF2-40B4-BE49-F238E27FC236}">
                <a16:creationId xmlns:a16="http://schemas.microsoft.com/office/drawing/2014/main" id="{851F61AF-BCF3-40A2-B585-2A0F35EBC6D8}"/>
              </a:ext>
            </a:extLst>
          </p:cNvPr>
          <p:cNvSpPr/>
          <p:nvPr/>
        </p:nvSpPr>
        <p:spPr>
          <a:xfrm>
            <a:off x="9196403" y="2878137"/>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Qui </a:t>
            </a:r>
            <a:r>
              <a:rPr lang="es-ES" sz="1400" dirty="0" err="1"/>
              <a:t>trình</a:t>
            </a:r>
            <a:r>
              <a:rPr lang="es-ES" sz="1400" dirty="0"/>
              <a:t> </a:t>
            </a:r>
            <a:r>
              <a:rPr lang="es-ES" sz="1400" dirty="0" err="1"/>
              <a:t>liên</a:t>
            </a:r>
            <a:r>
              <a:rPr lang="es-ES" sz="1400" dirty="0"/>
              <a:t> </a:t>
            </a:r>
            <a:r>
              <a:rPr lang="es-ES" sz="1400" dirty="0" err="1"/>
              <a:t>tục</a:t>
            </a:r>
            <a:endParaRPr lang="es-ES" sz="1400" dirty="0"/>
          </a:p>
        </p:txBody>
      </p:sp>
      <p:cxnSp>
        <p:nvCxnSpPr>
          <p:cNvPr id="24" name="Straight Connector 23">
            <a:extLst>
              <a:ext uri="{FF2B5EF4-FFF2-40B4-BE49-F238E27FC236}">
                <a16:creationId xmlns:a16="http://schemas.microsoft.com/office/drawing/2014/main" id="{F03BF467-89E5-4983-9D0A-02970E097B90}"/>
              </a:ext>
            </a:extLst>
          </p:cNvPr>
          <p:cNvCxnSpPr>
            <a:cxnSpLocks/>
            <a:stCxn id="23" idx="1"/>
          </p:cNvCxnSpPr>
          <p:nvPr/>
        </p:nvCxnSpPr>
        <p:spPr>
          <a:xfrm flipH="1">
            <a:off x="8570563" y="3058137"/>
            <a:ext cx="62584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7BC37E-4F82-4F9C-90B5-B539406A4C1A}"/>
              </a:ext>
            </a:extLst>
          </p:cNvPr>
          <p:cNvSpPr/>
          <p:nvPr/>
        </p:nvSpPr>
        <p:spPr>
          <a:xfrm>
            <a:off x="9170572" y="4542535"/>
            <a:ext cx="2160000" cy="497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Cập</a:t>
            </a:r>
            <a:r>
              <a:rPr lang="es-ES" sz="1400" dirty="0"/>
              <a:t> </a:t>
            </a:r>
            <a:r>
              <a:rPr lang="es-ES" sz="1400" dirty="0" err="1"/>
              <a:t>nhật</a:t>
            </a:r>
            <a:r>
              <a:rPr lang="es-ES" sz="1400" dirty="0"/>
              <a:t> </a:t>
            </a:r>
            <a:r>
              <a:rPr lang="es-ES" sz="1400" dirty="0" err="1"/>
              <a:t>theo</a:t>
            </a:r>
            <a:r>
              <a:rPr lang="es-ES" sz="1400" dirty="0"/>
              <a:t> </a:t>
            </a:r>
            <a:r>
              <a:rPr lang="es-ES" sz="1400" dirty="0" err="1"/>
              <a:t>thời</a:t>
            </a:r>
            <a:r>
              <a:rPr lang="es-ES" sz="1400" dirty="0"/>
              <a:t> </a:t>
            </a:r>
            <a:r>
              <a:rPr lang="es-ES" sz="1400" dirty="0" err="1"/>
              <a:t>gian</a:t>
            </a:r>
            <a:endParaRPr lang="es-ES" sz="1400" dirty="0"/>
          </a:p>
        </p:txBody>
      </p:sp>
      <p:cxnSp>
        <p:nvCxnSpPr>
          <p:cNvPr id="26" name="Straight Connector 25">
            <a:extLst>
              <a:ext uri="{FF2B5EF4-FFF2-40B4-BE49-F238E27FC236}">
                <a16:creationId xmlns:a16="http://schemas.microsoft.com/office/drawing/2014/main" id="{322454E3-FCC9-433E-BCE4-9BEAA99A1F13}"/>
              </a:ext>
            </a:extLst>
          </p:cNvPr>
          <p:cNvCxnSpPr>
            <a:cxnSpLocks/>
            <a:stCxn id="25" idx="1"/>
          </p:cNvCxnSpPr>
          <p:nvPr/>
        </p:nvCxnSpPr>
        <p:spPr>
          <a:xfrm flipH="1">
            <a:off x="8544732" y="4791424"/>
            <a:ext cx="625840" cy="0"/>
          </a:xfrm>
          <a:prstGeom prst="line">
            <a:avLst/>
          </a:prstGeom>
          <a:ln w="254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826F517-F005-460A-B3CB-CF74CA6C8F4F}"/>
              </a:ext>
            </a:extLst>
          </p:cNvPr>
          <p:cNvSpPr/>
          <p:nvPr/>
        </p:nvSpPr>
        <p:spPr>
          <a:xfrm>
            <a:off x="835597" y="3509284"/>
            <a:ext cx="21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IN" sz="1400" dirty="0">
                <a:solidFill>
                  <a:prstClr val="white"/>
                </a:solidFill>
                <a:latin typeface="Arial" panose="020B0604020202020204" pitchFamily="34" charset="0"/>
                <a:cs typeface="Arial" panose="020B0604020202020204" pitchFamily="34" charset="0"/>
              </a:rPr>
              <a:t>10 </a:t>
            </a:r>
            <a:r>
              <a:rPr lang="vi-VN" sz="1400" dirty="0">
                <a:solidFill>
                  <a:prstClr val="white"/>
                </a:solidFill>
                <a:cs typeface="Arial" panose="020B0604020202020204" pitchFamily="34" charset="0"/>
              </a:rPr>
              <a:t>ngày</a:t>
            </a:r>
            <a:endParaRPr lang="en-US" sz="1400" dirty="0">
              <a:solidFill>
                <a:prstClr val="white"/>
              </a:solidFill>
              <a:latin typeface="Arial" panose="020B0604020202020204" pitchFamily="34" charset="0"/>
              <a:cs typeface="Arial" panose="020B0604020202020204" pitchFamily="34" charset="0"/>
            </a:endParaRPr>
          </a:p>
        </p:txBody>
      </p:sp>
      <p:sp>
        <p:nvSpPr>
          <p:cNvPr id="31" name="Left Brace 30">
            <a:extLst>
              <a:ext uri="{FF2B5EF4-FFF2-40B4-BE49-F238E27FC236}">
                <a16:creationId xmlns:a16="http://schemas.microsoft.com/office/drawing/2014/main" id="{3AEF1A81-2837-4F90-B2F1-6E28F06A30D6}"/>
              </a:ext>
            </a:extLst>
          </p:cNvPr>
          <p:cNvSpPr/>
          <p:nvPr/>
        </p:nvSpPr>
        <p:spPr>
          <a:xfrm>
            <a:off x="3007364" y="2196689"/>
            <a:ext cx="330391" cy="2985190"/>
          </a:xfrm>
          <a:prstGeom prst="leftBrace">
            <a:avLst>
              <a:gd name="adj1" fmla="val 0"/>
              <a:gd name="adj2" fmla="val 50000"/>
            </a:avLst>
          </a:prstGeom>
          <a:ln>
            <a:solidFill>
              <a:schemeClr val="accent5"/>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9737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9"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732396-5885-4D17-B8A9-F77D59B35EC2}"/>
              </a:ext>
            </a:extLst>
          </p:cNvPr>
          <p:cNvPicPr>
            <a:picLocks noChangeAspect="1"/>
          </p:cNvPicPr>
          <p:nvPr/>
        </p:nvPicPr>
        <p:blipFill>
          <a:blip r:embed="rId3"/>
          <a:srcRect/>
          <a:stretch/>
        </p:blipFill>
        <p:spPr>
          <a:xfrm>
            <a:off x="8963570" y="1857842"/>
            <a:ext cx="1515131" cy="2033734"/>
          </a:xfrm>
          <a:prstGeom prst="rect">
            <a:avLst/>
          </a:prstGeom>
        </p:spPr>
      </p:pic>
      <p:pic>
        <p:nvPicPr>
          <p:cNvPr id="13" name="Picture 12">
            <a:extLst>
              <a:ext uri="{FF2B5EF4-FFF2-40B4-BE49-F238E27FC236}">
                <a16:creationId xmlns:a16="http://schemas.microsoft.com/office/drawing/2014/main" id="{321A0852-7D51-4D09-89E7-EDA245E5B933}"/>
              </a:ext>
            </a:extLst>
          </p:cNvPr>
          <p:cNvPicPr>
            <a:picLocks noChangeAspect="1"/>
          </p:cNvPicPr>
          <p:nvPr/>
        </p:nvPicPr>
        <p:blipFill>
          <a:blip r:embed="rId4"/>
          <a:srcRect/>
          <a:stretch/>
        </p:blipFill>
        <p:spPr>
          <a:xfrm>
            <a:off x="10312517" y="1852284"/>
            <a:ext cx="1515131" cy="2033734"/>
          </a:xfrm>
          <a:prstGeom prst="rect">
            <a:avLst/>
          </a:prstGeom>
        </p:spPr>
      </p:pic>
      <p:sp>
        <p:nvSpPr>
          <p:cNvPr id="8" name="Title 7">
            <a:extLst>
              <a:ext uri="{FF2B5EF4-FFF2-40B4-BE49-F238E27FC236}">
                <a16:creationId xmlns:a16="http://schemas.microsoft.com/office/drawing/2014/main" id="{2E5A6E85-1B4B-4B8A-9350-2941778B3FF0}"/>
              </a:ext>
            </a:extLst>
          </p:cNvPr>
          <p:cNvSpPr>
            <a:spLocks noGrp="1"/>
          </p:cNvSpPr>
          <p:nvPr>
            <p:ph type="title"/>
          </p:nvPr>
        </p:nvSpPr>
        <p:spPr>
          <a:xfrm>
            <a:off x="384693" y="294078"/>
            <a:ext cx="9891710" cy="768263"/>
          </a:xfrm>
        </p:spPr>
        <p:txBody>
          <a:bodyPr/>
          <a:lstStyle/>
          <a:p>
            <a:r>
              <a:rPr lang="vi-VN" sz="2000" dirty="0"/>
              <a:t>Tham gia RES-Q cho phép theo dõi chất lượng điều trị đột quỵ và vinh danh bởi WSO/ ESO, chứng nhận được trao cho các bệnh viện đủ tiêu chuẩn vì đã mang lại chất lượng điều trị đột quỵ xuất sắc</a:t>
            </a:r>
          </a:p>
        </p:txBody>
      </p:sp>
      <p:sp>
        <p:nvSpPr>
          <p:cNvPr id="2" name="Footer Placeholder 1">
            <a:extLst>
              <a:ext uri="{FF2B5EF4-FFF2-40B4-BE49-F238E27FC236}">
                <a16:creationId xmlns:a16="http://schemas.microsoft.com/office/drawing/2014/main" id="{FD07FF35-5CBC-4A3C-81E3-22F1AEC5763B}"/>
              </a:ext>
            </a:extLst>
          </p:cNvPr>
          <p:cNvSpPr>
            <a:spLocks noGrp="1"/>
          </p:cNvSpPr>
          <p:nvPr>
            <p:ph type="ftr" sz="quarter" idx="3"/>
          </p:nvPr>
        </p:nvSpPr>
        <p:spPr/>
        <p:txBody>
          <a:bodyPr/>
          <a:lstStyle/>
          <a:p>
            <a:endParaRPr lang="en-US" dirty="0"/>
          </a:p>
        </p:txBody>
      </p:sp>
      <p:sp>
        <p:nvSpPr>
          <p:cNvPr id="5" name="TextBox 4">
            <a:extLst>
              <a:ext uri="{FF2B5EF4-FFF2-40B4-BE49-F238E27FC236}">
                <a16:creationId xmlns:a16="http://schemas.microsoft.com/office/drawing/2014/main" id="{ACE3F8EF-2137-4E15-84AE-034E513FCF1A}"/>
              </a:ext>
            </a:extLst>
          </p:cNvPr>
          <p:cNvSpPr txBox="1"/>
          <p:nvPr/>
        </p:nvSpPr>
        <p:spPr>
          <a:xfrm>
            <a:off x="357113" y="107564"/>
            <a:ext cx="10046344" cy="52322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a:latin typeface="Arial Narrow" panose="020B0606020202030204" pitchFamily="34" charset="0"/>
                <a:ea typeface="+mj-ea"/>
                <a:cs typeface="+mj-cs"/>
              </a:defRPr>
            </a:lvl1pPr>
          </a:lstStyle>
          <a:p>
            <a:pPr lvl="0">
              <a:defRPr/>
            </a:pPr>
            <a:endParaRPr kumimoji="0" lang="pt-PT" sz="2400" b="0" i="0" u="none" strike="noStrike" kern="1200" cap="none" spc="0" normalizeH="0" baseline="0" dirty="0">
              <a:ln>
                <a:noFill/>
              </a:ln>
              <a:solidFill>
                <a:prstClr val="black"/>
              </a:solidFill>
              <a:effectLst/>
              <a:uLnTx/>
              <a:uFillTx/>
              <a:latin typeface="Arial Narrow" panose="020B0606020202030204" pitchFamily="34" charset="0"/>
              <a:ea typeface="+mj-ea"/>
              <a:cs typeface="+mj-cs"/>
            </a:endParaRPr>
          </a:p>
        </p:txBody>
      </p:sp>
      <p:pic>
        <p:nvPicPr>
          <p:cNvPr id="27" name="Picture 26">
            <a:extLst>
              <a:ext uri="{FF2B5EF4-FFF2-40B4-BE49-F238E27FC236}">
                <a16:creationId xmlns:a16="http://schemas.microsoft.com/office/drawing/2014/main" id="{6736B1F2-7532-4E2F-8C81-4C3384F360FD}"/>
              </a:ext>
            </a:extLst>
          </p:cNvPr>
          <p:cNvPicPr>
            <a:picLocks noChangeAspect="1"/>
          </p:cNvPicPr>
          <p:nvPr/>
        </p:nvPicPr>
        <p:blipFill>
          <a:blip r:embed="rId5"/>
          <a:srcRect/>
          <a:stretch/>
        </p:blipFill>
        <p:spPr>
          <a:xfrm>
            <a:off x="7614624" y="1863400"/>
            <a:ext cx="1515132" cy="2033734"/>
          </a:xfrm>
          <a:prstGeom prst="rect">
            <a:avLst/>
          </a:prstGeom>
        </p:spPr>
      </p:pic>
      <p:pic>
        <p:nvPicPr>
          <p:cNvPr id="34" name="Grafik 4">
            <a:extLst>
              <a:ext uri="{FF2B5EF4-FFF2-40B4-BE49-F238E27FC236}">
                <a16:creationId xmlns:a16="http://schemas.microsoft.com/office/drawing/2014/main" id="{F0FB64DE-9E18-41E9-9E3E-93E611A9D0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3986" y="3795177"/>
            <a:ext cx="3954301" cy="2332500"/>
          </a:xfrm>
          <a:prstGeom prst="rect">
            <a:avLst/>
          </a:prstGeom>
          <a:ln>
            <a:noFill/>
          </a:ln>
        </p:spPr>
      </p:pic>
      <p:graphicFrame>
        <p:nvGraphicFramePr>
          <p:cNvPr id="10" name="Tabla 1">
            <a:extLst>
              <a:ext uri="{FF2B5EF4-FFF2-40B4-BE49-F238E27FC236}">
                <a16:creationId xmlns:a16="http://schemas.microsoft.com/office/drawing/2014/main" id="{3D4AA42B-DB49-4D61-9026-9C0486FA5B41}"/>
              </a:ext>
            </a:extLst>
          </p:cNvPr>
          <p:cNvGraphicFramePr>
            <a:graphicFrameLocks noGrp="1"/>
          </p:cNvGraphicFramePr>
          <p:nvPr>
            <p:extLst>
              <p:ext uri="{D42A27DB-BD31-4B8C-83A1-F6EECF244321}">
                <p14:modId xmlns:p14="http://schemas.microsoft.com/office/powerpoint/2010/main" val="2400952082"/>
              </p:ext>
            </p:extLst>
          </p:nvPr>
        </p:nvGraphicFramePr>
        <p:xfrm>
          <a:off x="493711" y="2098752"/>
          <a:ext cx="7107078" cy="4060388"/>
        </p:xfrm>
        <a:graphic>
          <a:graphicData uri="http://schemas.openxmlformats.org/drawingml/2006/table">
            <a:tbl>
              <a:tblPr firstRow="1">
                <a:tableStyleId>{5C22544A-7EE6-4342-B048-85BDC9FD1C3A}</a:tableStyleId>
              </a:tblPr>
              <a:tblGrid>
                <a:gridCol w="3672000">
                  <a:extLst>
                    <a:ext uri="{9D8B030D-6E8A-4147-A177-3AD203B41FA5}">
                      <a16:colId xmlns:a16="http://schemas.microsoft.com/office/drawing/2014/main" val="948313229"/>
                    </a:ext>
                  </a:extLst>
                </a:gridCol>
                <a:gridCol w="1145026">
                  <a:extLst>
                    <a:ext uri="{9D8B030D-6E8A-4147-A177-3AD203B41FA5}">
                      <a16:colId xmlns:a16="http://schemas.microsoft.com/office/drawing/2014/main" val="3906707645"/>
                    </a:ext>
                  </a:extLst>
                </a:gridCol>
                <a:gridCol w="1145026">
                  <a:extLst>
                    <a:ext uri="{9D8B030D-6E8A-4147-A177-3AD203B41FA5}">
                      <a16:colId xmlns:a16="http://schemas.microsoft.com/office/drawing/2014/main" val="848813423"/>
                    </a:ext>
                  </a:extLst>
                </a:gridCol>
                <a:gridCol w="1145026">
                  <a:extLst>
                    <a:ext uri="{9D8B030D-6E8A-4147-A177-3AD203B41FA5}">
                      <a16:colId xmlns:a16="http://schemas.microsoft.com/office/drawing/2014/main" val="899199704"/>
                    </a:ext>
                  </a:extLst>
                </a:gridCol>
              </a:tblGrid>
              <a:tr h="335744">
                <a:tc>
                  <a:txBody>
                    <a:bodyPr/>
                    <a:lstStyle/>
                    <a:p>
                      <a:pPr algn="l">
                        <a:lnSpc>
                          <a:spcPct val="90000"/>
                        </a:lnSpc>
                        <a:spcAft>
                          <a:spcPts val="0"/>
                        </a:spcAft>
                      </a:pPr>
                      <a:r>
                        <a:rPr lang="en-GB" sz="1050" noProof="0" dirty="0">
                          <a:solidFill>
                            <a:schemeClr val="tx1"/>
                          </a:solidFill>
                        </a:rPr>
                        <a:t>WSO/ ESO KPIs/ criteria</a:t>
                      </a:r>
                    </a:p>
                  </a:txBody>
                  <a:tcPr marL="68580" marR="68580" marT="36000" marB="18000" anchor="ctr">
                    <a:lnB w="6350" cap="flat" cmpd="sng" algn="ctr">
                      <a:solidFill>
                        <a:schemeClr val="tx1"/>
                      </a:solidFill>
                      <a:prstDash val="sysDot"/>
                      <a:round/>
                      <a:headEnd type="none" w="med" len="med"/>
                      <a:tailEnd type="none" w="med" len="med"/>
                    </a:lnB>
                    <a:solidFill>
                      <a:schemeClr val="bg1"/>
                    </a:solidFill>
                  </a:tcPr>
                </a:tc>
                <a:tc>
                  <a:txBody>
                    <a:bodyPr/>
                    <a:lstStyle/>
                    <a:p>
                      <a:pPr algn="ctr">
                        <a:lnSpc>
                          <a:spcPct val="90000"/>
                        </a:lnSpc>
                        <a:spcAft>
                          <a:spcPts val="0"/>
                        </a:spcAft>
                      </a:pPr>
                      <a:r>
                        <a:rPr lang="en-GB" sz="1050" noProof="0"/>
                        <a:t>GOLD</a:t>
                      </a:r>
                      <a:br>
                        <a:rPr lang="en-GB" sz="1050" noProof="0"/>
                      </a:br>
                      <a:r>
                        <a:rPr lang="en-GB" sz="1050" noProof="0"/>
                        <a:t>STATUS</a:t>
                      </a:r>
                    </a:p>
                  </a:txBody>
                  <a:tcPr marL="68580" marR="68580" marT="36000" marB="18000" anchor="ctr">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A6A33"/>
                    </a:solidFill>
                  </a:tcPr>
                </a:tc>
                <a:tc>
                  <a:txBody>
                    <a:bodyPr/>
                    <a:lstStyle/>
                    <a:p>
                      <a:pPr algn="ctr">
                        <a:lnSpc>
                          <a:spcPct val="90000"/>
                        </a:lnSpc>
                        <a:spcAft>
                          <a:spcPts val="0"/>
                        </a:spcAft>
                      </a:pPr>
                      <a:r>
                        <a:rPr lang="en-GB" sz="1050" noProof="0" dirty="0"/>
                        <a:t>PLATINUM STATUS</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D9194"/>
                    </a:solidFill>
                  </a:tcPr>
                </a:tc>
                <a:tc>
                  <a:txBody>
                    <a:bodyPr/>
                    <a:lstStyle/>
                    <a:p>
                      <a:pPr algn="ctr">
                        <a:lnSpc>
                          <a:spcPct val="90000"/>
                        </a:lnSpc>
                        <a:spcAft>
                          <a:spcPts val="0"/>
                        </a:spcAft>
                      </a:pPr>
                      <a:r>
                        <a:rPr lang="en-GB" sz="1050" noProof="0"/>
                        <a:t>DIAMOND STATUS</a:t>
                      </a:r>
                    </a:p>
                  </a:txBody>
                  <a:tcPr marL="68580" marR="68580" marT="36000" marB="18000"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E4F50"/>
                    </a:solidFill>
                  </a:tcPr>
                </a:tc>
                <a:extLst>
                  <a:ext uri="{0D108BD9-81ED-4DB2-BD59-A6C34878D82A}">
                    <a16:rowId xmlns:a16="http://schemas.microsoft.com/office/drawing/2014/main" val="1117360551"/>
                  </a:ext>
                </a:extLst>
              </a:tr>
              <a:tr h="335744">
                <a:tc>
                  <a:txBody>
                    <a:bodyPr/>
                    <a:lstStyle/>
                    <a:p>
                      <a:pPr algn="l">
                        <a:lnSpc>
                          <a:spcPct val="90000"/>
                        </a:lnSpc>
                        <a:spcAft>
                          <a:spcPts val="0"/>
                        </a:spcAft>
                      </a:pPr>
                      <a:r>
                        <a:rPr lang="en-GB" sz="1050" noProof="0" dirty="0">
                          <a:solidFill>
                            <a:schemeClr val="tx1"/>
                          </a:solidFill>
                        </a:rPr>
                        <a:t>Registration requirements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A6A33"/>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8D9194"/>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E4F50"/>
                    </a:solidFill>
                  </a:tcPr>
                </a:tc>
                <a:extLst>
                  <a:ext uri="{0D108BD9-81ED-4DB2-BD59-A6C34878D82A}">
                    <a16:rowId xmlns:a16="http://schemas.microsoft.com/office/drawing/2014/main" val="2582355408"/>
                  </a:ext>
                </a:extLst>
              </a:tr>
              <a:tr h="335744">
                <a:tc>
                  <a:txBody>
                    <a:bodyPr/>
                    <a:lstStyle/>
                    <a:p>
                      <a:pPr algn="l">
                        <a:lnSpc>
                          <a:spcPct val="90000"/>
                        </a:lnSpc>
                        <a:spcAft>
                          <a:spcPts val="0"/>
                        </a:spcAft>
                      </a:pPr>
                      <a:r>
                        <a:rPr lang="en-GB" sz="1050" noProof="0" dirty="0">
                          <a:solidFill>
                            <a:schemeClr val="tx1"/>
                          </a:solidFill>
                        </a:rPr>
                        <a:t>% of patients treated with door to needle time &lt; 60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407724488"/>
                  </a:ext>
                </a:extLst>
              </a:tr>
              <a:tr h="335744">
                <a:tc>
                  <a:txBody>
                    <a:bodyPr/>
                    <a:lstStyle/>
                    <a:p>
                      <a:pPr algn="l">
                        <a:lnSpc>
                          <a:spcPct val="90000"/>
                        </a:lnSpc>
                        <a:spcAft>
                          <a:spcPts val="0"/>
                        </a:spcAft>
                      </a:pPr>
                      <a:r>
                        <a:rPr lang="en-GB" sz="1050" noProof="0" dirty="0">
                          <a:solidFill>
                            <a:schemeClr val="tx1"/>
                          </a:solidFill>
                        </a:rPr>
                        <a:t>% of patients treated with door to groin time &lt; 120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234521368"/>
                  </a:ext>
                </a:extLst>
              </a:tr>
              <a:tr h="335744">
                <a:tc>
                  <a:txBody>
                    <a:bodyPr/>
                    <a:lstStyle/>
                    <a:p>
                      <a:pPr algn="l">
                        <a:lnSpc>
                          <a:spcPct val="90000"/>
                        </a:lnSpc>
                        <a:spcAft>
                          <a:spcPts val="0"/>
                        </a:spcAft>
                      </a:pPr>
                      <a:r>
                        <a:rPr lang="en-GB" sz="1050" noProof="0" dirty="0">
                          <a:solidFill>
                            <a:schemeClr val="tx1"/>
                          </a:solidFill>
                        </a:rPr>
                        <a:t>% of patients treated with door to needle time &lt; 45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101944356"/>
                  </a:ext>
                </a:extLst>
              </a:tr>
              <a:tr h="335744">
                <a:tc>
                  <a:txBody>
                    <a:bodyPr/>
                    <a:lstStyle/>
                    <a:p>
                      <a:pPr algn="l">
                        <a:lnSpc>
                          <a:spcPct val="90000"/>
                        </a:lnSpc>
                        <a:spcAft>
                          <a:spcPts val="0"/>
                        </a:spcAft>
                      </a:pPr>
                      <a:r>
                        <a:rPr lang="en-GB" sz="1050" noProof="0" dirty="0">
                          <a:solidFill>
                            <a:schemeClr val="tx1"/>
                          </a:solidFill>
                        </a:rPr>
                        <a:t>% of patients treated with door to groin time &lt; 90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820336090"/>
                  </a:ext>
                </a:extLst>
              </a:tr>
              <a:tr h="335744">
                <a:tc>
                  <a:txBody>
                    <a:bodyPr/>
                    <a:lstStyle/>
                    <a:p>
                      <a:pPr algn="l">
                        <a:lnSpc>
                          <a:spcPct val="90000"/>
                        </a:lnSpc>
                        <a:spcAft>
                          <a:spcPts val="0"/>
                        </a:spcAft>
                      </a:pPr>
                      <a:r>
                        <a:rPr lang="en-GB" sz="1050" noProof="0" dirty="0">
                          <a:solidFill>
                            <a:schemeClr val="tx1"/>
                          </a:solidFill>
                        </a:rPr>
                        <a:t>% recanalization procedure rate out of total stroke incidence in the hospital</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15 %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25 %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852634160"/>
                  </a:ext>
                </a:extLst>
              </a:tr>
              <a:tr h="335744">
                <a:tc>
                  <a:txBody>
                    <a:bodyPr/>
                    <a:lstStyle/>
                    <a:p>
                      <a:pPr algn="l">
                        <a:lnSpc>
                          <a:spcPct val="90000"/>
                        </a:lnSpc>
                        <a:spcAft>
                          <a:spcPts val="0"/>
                        </a:spcAft>
                      </a:pPr>
                      <a:r>
                        <a:rPr lang="en-GB" sz="1050" noProof="0" dirty="0">
                          <a:solidFill>
                            <a:schemeClr val="tx1"/>
                          </a:solidFill>
                        </a:rPr>
                        <a:t>% of all suspected stroke patients undergoing CT or MRI imaging procedure</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965305660"/>
                  </a:ext>
                </a:extLst>
              </a:tr>
              <a:tr h="335744">
                <a:tc>
                  <a:txBody>
                    <a:bodyPr/>
                    <a:lstStyle/>
                    <a:p>
                      <a:pPr algn="l">
                        <a:lnSpc>
                          <a:spcPct val="90000"/>
                        </a:lnSpc>
                        <a:spcAft>
                          <a:spcPts val="0"/>
                        </a:spcAft>
                      </a:pPr>
                      <a:r>
                        <a:rPr lang="en-GB" sz="1050" noProof="0" dirty="0">
                          <a:solidFill>
                            <a:schemeClr val="tx1"/>
                          </a:solidFill>
                        </a:rPr>
                        <a:t>% of all stroke patients undergoing dysphagia screen</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4158062990"/>
                  </a:ext>
                </a:extLst>
              </a:tr>
              <a:tr h="335744">
                <a:tc>
                  <a:txBody>
                    <a:bodyPr/>
                    <a:lstStyle/>
                    <a:p>
                      <a:pPr algn="l">
                        <a:lnSpc>
                          <a:spcPct val="90000"/>
                        </a:lnSpc>
                        <a:spcAft>
                          <a:spcPts val="0"/>
                        </a:spcAft>
                      </a:pPr>
                      <a:r>
                        <a:rPr lang="en-GB" sz="1050" noProof="0" dirty="0">
                          <a:solidFill>
                            <a:schemeClr val="tx1"/>
                          </a:solidFill>
                        </a:rPr>
                        <a:t>% of ischaemic stroke patients discharged with antiplatelets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161054937"/>
                  </a:ext>
                </a:extLst>
              </a:tr>
              <a:tr h="335744">
                <a:tc>
                  <a:txBody>
                    <a:bodyPr/>
                    <a:lstStyle/>
                    <a:p>
                      <a:pPr algn="l">
                        <a:lnSpc>
                          <a:spcPct val="90000"/>
                        </a:lnSpc>
                        <a:spcAft>
                          <a:spcPts val="0"/>
                        </a:spcAft>
                      </a:pPr>
                      <a:r>
                        <a:rPr lang="en-GB" sz="1050" noProof="0" dirty="0">
                          <a:solidFill>
                            <a:schemeClr val="tx1"/>
                          </a:solidFill>
                        </a:rPr>
                        <a:t>% of atrial fibrillation related stroke patients discharged with anticoagulants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39414392"/>
                  </a:ext>
                </a:extLst>
              </a:tr>
              <a:tr h="335744">
                <a:tc>
                  <a:txBody>
                    <a:bodyPr/>
                    <a:lstStyle/>
                    <a:p>
                      <a:pPr algn="l">
                        <a:lnSpc>
                          <a:spcPct val="90000"/>
                        </a:lnSpc>
                        <a:spcAft>
                          <a:spcPts val="0"/>
                        </a:spcAft>
                      </a:pPr>
                      <a:r>
                        <a:rPr lang="en-GB" sz="1050" noProof="0" dirty="0">
                          <a:solidFill>
                            <a:schemeClr val="tx1"/>
                          </a:solidFill>
                        </a:rPr>
                        <a:t>Stroke patients treated in a dedicated stroke unit or ICU during their hospital stay</a:t>
                      </a:r>
                    </a:p>
                  </a:txBody>
                  <a:tcPr marL="68580" marR="68580" marT="36000" marB="18000" anchor="ctr">
                    <a:lnT w="6350" cap="flat" cmpd="sng" algn="ctr">
                      <a:solidFill>
                        <a:schemeClr val="tx1"/>
                      </a:solidFill>
                      <a:prstDash val="sysDot"/>
                      <a:round/>
                      <a:headEnd type="none" w="med" len="med"/>
                      <a:tailEnd type="none" w="med" len="med"/>
                    </a:lnT>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dirty="0">
                          <a:solidFill>
                            <a:schemeClr val="bg1"/>
                          </a:solidFill>
                        </a:rPr>
                        <a:t>YES</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83535383"/>
                  </a:ext>
                </a:extLst>
              </a:tr>
            </a:tbl>
          </a:graphicData>
        </a:graphic>
      </p:graphicFrame>
    </p:spTree>
    <p:extLst>
      <p:ext uri="{BB962C8B-B14F-4D97-AF65-F5344CB8AC3E}">
        <p14:creationId xmlns:p14="http://schemas.microsoft.com/office/powerpoint/2010/main" val="293868361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17635C9-F876-4B52-8EBB-8466F191BE08}"/>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94FDFB2E-E4DC-4872-8DF0-7F713BDCACDB}"/>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02EC4B67-C083-44EF-9973-6842050C1AA2}"/>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B90E458D-56B6-438E-80E2-3D7FCBF994C7}"/>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5B9D79A9-7683-423E-BC57-BF56A7FCE93C}"/>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498176A5-4A73-462C-9A4D-B0FF0DA4068D}"/>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F1C6E3A8-FAF8-488A-823E-1DBB3400FCC7}"/>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264549D5-4419-4236-B4EE-1D615984BDF8}"/>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6C872DF3-9A38-44B9-A79F-E2B907BFD8E2}"/>
              </a:ext>
            </a:extLst>
          </p:cNvPr>
          <p:cNvSpPr/>
          <p:nvPr/>
        </p:nvSpPr>
        <p:spPr>
          <a:xfrm>
            <a:off x="7270790"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C05088BA-F9AB-497A-8841-662CFAB43EB8}"/>
              </a:ext>
            </a:extLst>
          </p:cNvPr>
          <p:cNvSpPr/>
          <p:nvPr/>
        </p:nvSpPr>
        <p:spPr>
          <a:xfrm>
            <a:off x="9538139"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F3804818-3564-4818-B338-24C7AC4D7780}"/>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96205B87-94C7-430B-B3DB-CB5C7C96D2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48800EDD-CDB3-47E8-9EFE-A9B77246079B}"/>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3993ECBC-FF9A-4813-A29E-9895707966B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889B0D88-41C1-4A2F-8D7A-FE26FEEACABF}"/>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65F8F558-2604-4BF3-9EA6-DBAD62FC42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DD77457E-EE86-421D-8276-341EE90E5332}"/>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C7CCE2A9-439C-4338-A295-53D129D542D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F180BCA5-9258-426C-850A-CB54F830596A}"/>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14A1CA62-C4AA-4138-95CE-D5EBE968AB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4" action="ppaction://hlinksldjump"/>
            <a:extLst>
              <a:ext uri="{FF2B5EF4-FFF2-40B4-BE49-F238E27FC236}">
                <a16:creationId xmlns:a16="http://schemas.microsoft.com/office/drawing/2014/main" id="{1BCD5CB1-D32A-4778-8394-A1F431DDE0A0}"/>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224D06BA-FBA6-4462-97CF-0D6CCA9D415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5" action="ppaction://hlinksldjump"/>
            <a:extLst>
              <a:ext uri="{FF2B5EF4-FFF2-40B4-BE49-F238E27FC236}">
                <a16:creationId xmlns:a16="http://schemas.microsoft.com/office/drawing/2014/main" id="{D42DF86E-C8AF-4CFA-9CB7-CD63B6F92B02}"/>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9B6CD8B9-6D22-46BF-850A-D44E707BC0A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6" action="ppaction://hlinksldjump"/>
            <a:extLst>
              <a:ext uri="{FF2B5EF4-FFF2-40B4-BE49-F238E27FC236}">
                <a16:creationId xmlns:a16="http://schemas.microsoft.com/office/drawing/2014/main" id="{23D5B735-CE83-454E-8A9D-99CAE6E8341F}"/>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40DAE931-F79F-4207-8DE2-76E17B19452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7" action="ppaction://hlinksldjump"/>
            <a:extLst>
              <a:ext uri="{FF2B5EF4-FFF2-40B4-BE49-F238E27FC236}">
                <a16:creationId xmlns:a16="http://schemas.microsoft.com/office/drawing/2014/main" id="{2210DB14-C697-4055-A907-36C709A4B420}"/>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40-42</a:t>
            </a:r>
          </a:p>
        </p:txBody>
      </p:sp>
      <p:pic>
        <p:nvPicPr>
          <p:cNvPr id="89" name="Graphic 88">
            <a:extLst>
              <a:ext uri="{FF2B5EF4-FFF2-40B4-BE49-F238E27FC236}">
                <a16:creationId xmlns:a16="http://schemas.microsoft.com/office/drawing/2014/main" id="{B4CAE96E-45BD-436E-9615-7940128764F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305894" y="5748371"/>
            <a:ext cx="189738" cy="189738"/>
          </a:xfrm>
          <a:prstGeom prst="rect">
            <a:avLst/>
          </a:prstGeom>
        </p:spPr>
      </p:pic>
      <p:sp>
        <p:nvSpPr>
          <p:cNvPr id="90" name="Rectangle 89">
            <a:hlinkClick r:id="rId30" action="ppaction://hlinksldjump"/>
            <a:extLst>
              <a:ext uri="{FF2B5EF4-FFF2-40B4-BE49-F238E27FC236}">
                <a16:creationId xmlns:a16="http://schemas.microsoft.com/office/drawing/2014/main" id="{81BDC70E-36FE-4BC2-A655-9270F7191EBA}"/>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44</a:t>
            </a:r>
          </a:p>
        </p:txBody>
      </p:sp>
      <p:pic>
        <p:nvPicPr>
          <p:cNvPr id="91" name="Graphic 90">
            <a:extLst>
              <a:ext uri="{FF2B5EF4-FFF2-40B4-BE49-F238E27FC236}">
                <a16:creationId xmlns:a16="http://schemas.microsoft.com/office/drawing/2014/main" id="{DE3843F4-8A5A-45BA-973D-D6D4AED342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17653592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D0676-A46C-4983-992B-29BA93DAA591}"/>
              </a:ext>
            </a:extLst>
          </p:cNvPr>
          <p:cNvSpPr>
            <a:spLocks noGrp="1"/>
          </p:cNvSpPr>
          <p:nvPr>
            <p:ph type="title"/>
          </p:nvPr>
        </p:nvSpPr>
        <p:spPr/>
        <p:txBody>
          <a:bodyPr/>
          <a:lstStyle/>
          <a:p>
            <a:r>
              <a:rPr lang="vi-VN" dirty="0"/>
              <a:t>Lợi ích của </a:t>
            </a:r>
            <a:r>
              <a:rPr lang="en-GB" dirty="0"/>
              <a:t>RES</a:t>
            </a:r>
            <a:r>
              <a:rPr lang="vi-VN" dirty="0"/>
              <a:t>-</a:t>
            </a:r>
            <a:r>
              <a:rPr lang="en-GB" dirty="0"/>
              <a:t>Q</a:t>
            </a:r>
            <a:r>
              <a:rPr lang="vi-VN" dirty="0"/>
              <a:t> đối với đơn vị đột quỵ </a:t>
            </a:r>
          </a:p>
        </p:txBody>
      </p:sp>
      <p:sp>
        <p:nvSpPr>
          <p:cNvPr id="22531" name="Rectangle 4"/>
          <p:cNvSpPr>
            <a:spLocks noChangeArrowheads="1"/>
          </p:cNvSpPr>
          <p:nvPr/>
        </p:nvSpPr>
        <p:spPr bwMode="auto">
          <a:xfrm>
            <a:off x="984325" y="3926541"/>
            <a:ext cx="11207675" cy="492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en-US" altLang="vi-VN"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endParaRPr kumimoji="0" lang="en-US" altLang="vi-VN"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endParaRPr kumimoji="0" lang="en-US" altLang="vi-VN"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endParaRPr kumimoji="0" lang="en-CA" altLang="cs-CZ" sz="1800" b="1" i="0" u="none" strike="noStrike" kern="1200" cap="none" spc="0" normalizeH="0" baseline="0" noProof="0" dirty="0">
              <a:ln>
                <a:noFill/>
              </a:ln>
              <a:solidFill>
                <a:prstClr val="black"/>
              </a:solidFill>
              <a:effectLst/>
              <a:uLnTx/>
              <a:uFillTx/>
              <a:latin typeface="Lato" panose="020B0604020202020204" charset="0"/>
              <a:ea typeface="+mn-ea"/>
              <a:cs typeface="Arial" panose="020B0604020202020204" pitchFamily="34" charset="0"/>
            </a:endParaRPr>
          </a:p>
        </p:txBody>
      </p:sp>
      <p:sp>
        <p:nvSpPr>
          <p:cNvPr id="22532" name="Diagram 6"/>
          <p:cNvSpPr>
            <a:spLocks/>
          </p:cNvSpPr>
          <p:nvPr/>
        </p:nvSpPr>
        <p:spPr bwMode="auto">
          <a:xfrm>
            <a:off x="4984750" y="719138"/>
            <a:ext cx="8128000" cy="5418137"/>
          </a:xfrm>
          <a:custGeom>
            <a:avLst/>
            <a:gdLst/>
            <a:ahLst/>
            <a:cxnLst/>
            <a:rect l="0" t="0" r="0" b="0"/>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50F53E32-5DB4-4A17-88BB-B2BC5C8D94D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343CD3D8-B1E0-4D52-9E60-5AFD131FAD6F}"/>
              </a:ext>
            </a:extLst>
          </p:cNvPr>
          <p:cNvSpPr/>
          <p:nvPr/>
        </p:nvSpPr>
        <p:spPr>
          <a:xfrm>
            <a:off x="7847704" y="1497013"/>
            <a:ext cx="3753508" cy="1087452"/>
          </a:xfrm>
          <a:prstGeom prst="rect">
            <a:avLst/>
          </a:prstGeom>
          <a:solidFill>
            <a:schemeClr val="accent1"/>
          </a:solidFill>
          <a:ln>
            <a:no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6050" tIns="830872" rIns="145788" bIns="830872" numCol="1" spcCol="1270" anchor="ctr" anchorCtr="0">
            <a:noAutofit/>
          </a:bodyPr>
          <a:lstStyle/>
          <a:p>
            <a:pPr marL="0" lvl="0" indent="0" algn="ctr" defTabSz="1022350">
              <a:lnSpc>
                <a:spcPct val="90000"/>
              </a:lnSpc>
              <a:spcBef>
                <a:spcPct val="0"/>
              </a:spcBef>
              <a:spcAft>
                <a:spcPct val="35000"/>
              </a:spcAft>
              <a:buNone/>
            </a:pPr>
            <a:r>
              <a:rPr lang="en-US" sz="1400" kern="1200" dirty="0" err="1">
                <a:solidFill>
                  <a:schemeClr val="bg1"/>
                </a:solidFill>
              </a:rPr>
              <a:t>Giúp</a:t>
            </a:r>
            <a:r>
              <a:rPr lang="en-US" sz="1400" kern="1200" dirty="0">
                <a:solidFill>
                  <a:schemeClr val="bg1"/>
                </a:solidFill>
              </a:rPr>
              <a:t> </a:t>
            </a:r>
            <a:r>
              <a:rPr lang="en-US" sz="1400" kern="1200" dirty="0" err="1">
                <a:solidFill>
                  <a:schemeClr val="bg1"/>
                </a:solidFill>
              </a:rPr>
              <a:t>Đơn</a:t>
            </a:r>
            <a:r>
              <a:rPr lang="en-US" sz="1400" kern="1200" dirty="0">
                <a:solidFill>
                  <a:schemeClr val="bg1"/>
                </a:solidFill>
              </a:rPr>
              <a:t> </a:t>
            </a:r>
            <a:r>
              <a:rPr lang="en-US" sz="1400" kern="1200" dirty="0" err="1">
                <a:solidFill>
                  <a:schemeClr val="bg1"/>
                </a:solidFill>
              </a:rPr>
              <a:t>vị</a:t>
            </a:r>
            <a:r>
              <a:rPr lang="en-US" sz="1400" kern="1200" dirty="0">
                <a:solidFill>
                  <a:schemeClr val="bg1"/>
                </a:solidFill>
              </a:rPr>
              <a:t> </a:t>
            </a:r>
            <a:r>
              <a:rPr lang="en-US" sz="1400" kern="1200" dirty="0" err="1">
                <a:solidFill>
                  <a:schemeClr val="bg1"/>
                </a:solidFill>
              </a:rPr>
              <a:t>Đột</a:t>
            </a:r>
            <a:r>
              <a:rPr lang="en-US" sz="1400" kern="1200" dirty="0">
                <a:solidFill>
                  <a:schemeClr val="bg1"/>
                </a:solidFill>
              </a:rPr>
              <a:t> </a:t>
            </a:r>
            <a:r>
              <a:rPr lang="en-US" sz="1400" kern="1200" dirty="0" err="1">
                <a:solidFill>
                  <a:schemeClr val="bg1"/>
                </a:solidFill>
              </a:rPr>
              <a:t>Quỵ</a:t>
            </a:r>
            <a:r>
              <a:rPr lang="en-US" sz="1400" kern="1200" dirty="0">
                <a:solidFill>
                  <a:schemeClr val="bg1"/>
                </a:solidFill>
              </a:rPr>
              <a:t> </a:t>
            </a:r>
            <a:r>
              <a:rPr lang="en-US" sz="1400" kern="1200" dirty="0" err="1">
                <a:solidFill>
                  <a:schemeClr val="bg1"/>
                </a:solidFill>
              </a:rPr>
              <a:t>thấy</a:t>
            </a:r>
            <a:r>
              <a:rPr lang="en-US" sz="1400" kern="1200" dirty="0">
                <a:solidFill>
                  <a:schemeClr val="bg1"/>
                </a:solidFill>
              </a:rPr>
              <a:t> </a:t>
            </a:r>
            <a:r>
              <a:rPr lang="en-US" sz="1400" kern="1200" dirty="0" err="1">
                <a:solidFill>
                  <a:schemeClr val="bg1"/>
                </a:solidFill>
              </a:rPr>
              <a:t>được</a:t>
            </a:r>
            <a:r>
              <a:rPr lang="en-US" sz="1400" kern="1200" dirty="0">
                <a:solidFill>
                  <a:schemeClr val="bg1"/>
                </a:solidFill>
              </a:rPr>
              <a:t> </a:t>
            </a:r>
            <a:r>
              <a:rPr lang="en-US" sz="1400" kern="1200" dirty="0" err="1">
                <a:solidFill>
                  <a:schemeClr val="bg1"/>
                </a:solidFill>
              </a:rPr>
              <a:t>kết</a:t>
            </a:r>
            <a:r>
              <a:rPr lang="en-US" sz="1400" kern="1200" dirty="0">
                <a:solidFill>
                  <a:schemeClr val="bg1"/>
                </a:solidFill>
              </a:rPr>
              <a:t> </a:t>
            </a:r>
            <a:r>
              <a:rPr lang="en-US" sz="1400" kern="1200" dirty="0" err="1">
                <a:solidFill>
                  <a:schemeClr val="bg1"/>
                </a:solidFill>
              </a:rPr>
              <a:t>quả</a:t>
            </a:r>
            <a:r>
              <a:rPr lang="en-US" sz="1400" kern="1200" dirty="0">
                <a:solidFill>
                  <a:schemeClr val="bg1"/>
                </a:solidFill>
              </a:rPr>
              <a:t> </a:t>
            </a:r>
            <a:r>
              <a:rPr lang="en-US" sz="1400" kern="1200" dirty="0" err="1">
                <a:solidFill>
                  <a:schemeClr val="bg1"/>
                </a:solidFill>
              </a:rPr>
              <a:t>của</a:t>
            </a:r>
            <a:r>
              <a:rPr lang="en-US" sz="1400" kern="1200" dirty="0">
                <a:solidFill>
                  <a:schemeClr val="bg1"/>
                </a:solidFill>
              </a:rPr>
              <a:t> </a:t>
            </a:r>
            <a:r>
              <a:rPr lang="en-US" sz="1400" kern="1200" dirty="0" err="1">
                <a:solidFill>
                  <a:schemeClr val="bg1"/>
                </a:solidFill>
              </a:rPr>
              <a:t>đơn</a:t>
            </a:r>
            <a:r>
              <a:rPr lang="en-US" sz="1400" kern="1200" dirty="0">
                <a:solidFill>
                  <a:schemeClr val="bg1"/>
                </a:solidFill>
              </a:rPr>
              <a:t> </a:t>
            </a:r>
            <a:r>
              <a:rPr lang="en-US" sz="1400" kern="1200" dirty="0" err="1">
                <a:solidFill>
                  <a:schemeClr val="bg1"/>
                </a:solidFill>
              </a:rPr>
              <a:t>vị</a:t>
            </a:r>
            <a:r>
              <a:rPr lang="en-US" sz="1400" kern="1200" dirty="0">
                <a:solidFill>
                  <a:schemeClr val="bg1"/>
                </a:solidFill>
              </a:rPr>
              <a:t> </a:t>
            </a:r>
            <a:r>
              <a:rPr lang="en-US" sz="1400" kern="1200" dirty="0" err="1">
                <a:solidFill>
                  <a:schemeClr val="bg1"/>
                </a:solidFill>
              </a:rPr>
              <a:t>mình</a:t>
            </a:r>
            <a:r>
              <a:rPr lang="en-US" sz="1400" kern="1200" dirty="0">
                <a:solidFill>
                  <a:schemeClr val="bg1"/>
                </a:solidFill>
              </a:rPr>
              <a:t> so </a:t>
            </a:r>
            <a:r>
              <a:rPr lang="en-US" sz="1400" kern="1200" dirty="0" err="1">
                <a:solidFill>
                  <a:schemeClr val="bg1"/>
                </a:solidFill>
              </a:rPr>
              <a:t>với</a:t>
            </a:r>
            <a:r>
              <a:rPr lang="en-US" sz="1400" kern="1200" dirty="0">
                <a:solidFill>
                  <a:schemeClr val="bg1"/>
                </a:solidFill>
              </a:rPr>
              <a:t> </a:t>
            </a:r>
            <a:r>
              <a:rPr lang="en-US" sz="1400" kern="1200" dirty="0" err="1">
                <a:solidFill>
                  <a:schemeClr val="bg1"/>
                </a:solidFill>
              </a:rPr>
              <a:t>tiêu</a:t>
            </a:r>
            <a:r>
              <a:rPr lang="en-US" sz="1400" kern="1200" dirty="0">
                <a:solidFill>
                  <a:schemeClr val="bg1"/>
                </a:solidFill>
              </a:rPr>
              <a:t> </a:t>
            </a:r>
            <a:r>
              <a:rPr lang="en-US" sz="1400" kern="1200" dirty="0" err="1">
                <a:solidFill>
                  <a:schemeClr val="bg1"/>
                </a:solidFill>
              </a:rPr>
              <a:t>chuẩn</a:t>
            </a:r>
            <a:r>
              <a:rPr lang="en-US" sz="1400" kern="1200" dirty="0">
                <a:solidFill>
                  <a:schemeClr val="bg1"/>
                </a:solidFill>
              </a:rPr>
              <a:t> WSO</a:t>
            </a:r>
          </a:p>
        </p:txBody>
      </p:sp>
      <p:sp>
        <p:nvSpPr>
          <p:cNvPr id="6" name="Rectangle 5">
            <a:extLst>
              <a:ext uri="{FF2B5EF4-FFF2-40B4-BE49-F238E27FC236}">
                <a16:creationId xmlns:a16="http://schemas.microsoft.com/office/drawing/2014/main" id="{15847E1B-5914-4487-8D6A-9481A78055C7}"/>
              </a:ext>
            </a:extLst>
          </p:cNvPr>
          <p:cNvSpPr/>
          <p:nvPr/>
        </p:nvSpPr>
        <p:spPr>
          <a:xfrm>
            <a:off x="7847704" y="2781076"/>
            <a:ext cx="3753508" cy="1087452"/>
          </a:xfrm>
          <a:prstGeom prst="rect">
            <a:avLst/>
          </a:prstGeom>
          <a:solidFill>
            <a:schemeClr val="accent4"/>
          </a:solidFill>
          <a:ln>
            <a:no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46050" tIns="830872" rIns="145788" bIns="830872" numCol="1" spcCol="1270" anchor="ctr" anchorCtr="0">
            <a:noAutofit/>
          </a:bodyPr>
          <a:lstStyle/>
          <a:p>
            <a:pPr marL="0" lvl="0" indent="0" algn="ctr" defTabSz="1022350">
              <a:lnSpc>
                <a:spcPct val="90000"/>
              </a:lnSpc>
              <a:spcBef>
                <a:spcPct val="0"/>
              </a:spcBef>
              <a:spcAft>
                <a:spcPct val="35000"/>
              </a:spcAft>
              <a:buNone/>
            </a:pPr>
            <a:r>
              <a:rPr lang="en-US" sz="1400" kern="1200" dirty="0" err="1">
                <a:solidFill>
                  <a:schemeClr val="bg1"/>
                </a:solidFill>
              </a:rPr>
              <a:t>Là</a:t>
            </a:r>
            <a:r>
              <a:rPr lang="en-US" sz="1400" kern="1200" dirty="0">
                <a:solidFill>
                  <a:schemeClr val="bg1"/>
                </a:solidFill>
              </a:rPr>
              <a:t> </a:t>
            </a:r>
            <a:r>
              <a:rPr lang="en-US" sz="1400" kern="1200" dirty="0" err="1">
                <a:solidFill>
                  <a:schemeClr val="bg1"/>
                </a:solidFill>
              </a:rPr>
              <a:t>công</a:t>
            </a:r>
            <a:r>
              <a:rPr lang="en-US" sz="1400" kern="1200" dirty="0">
                <a:solidFill>
                  <a:schemeClr val="bg1"/>
                </a:solidFill>
              </a:rPr>
              <a:t> </a:t>
            </a:r>
            <a:r>
              <a:rPr lang="en-US" sz="1400" kern="1200" dirty="0" err="1">
                <a:solidFill>
                  <a:schemeClr val="bg1"/>
                </a:solidFill>
              </a:rPr>
              <a:t>cụ</a:t>
            </a:r>
            <a:r>
              <a:rPr lang="en-US" sz="1400" kern="1200" dirty="0">
                <a:solidFill>
                  <a:schemeClr val="bg1"/>
                </a:solidFill>
              </a:rPr>
              <a:t> </a:t>
            </a:r>
            <a:r>
              <a:rPr lang="en-US" sz="1400" kern="1200" dirty="0" err="1">
                <a:solidFill>
                  <a:schemeClr val="bg1"/>
                </a:solidFill>
              </a:rPr>
              <a:t>để</a:t>
            </a:r>
            <a:r>
              <a:rPr lang="en-US" sz="1400" kern="1200" dirty="0">
                <a:solidFill>
                  <a:schemeClr val="bg1"/>
                </a:solidFill>
              </a:rPr>
              <a:t> </a:t>
            </a:r>
            <a:r>
              <a:rPr lang="en-US" sz="1400" kern="1200" dirty="0" err="1">
                <a:solidFill>
                  <a:schemeClr val="bg1"/>
                </a:solidFill>
              </a:rPr>
              <a:t>cải</a:t>
            </a:r>
            <a:r>
              <a:rPr lang="en-US" sz="1400" kern="1200" dirty="0">
                <a:solidFill>
                  <a:schemeClr val="bg1"/>
                </a:solidFill>
              </a:rPr>
              <a:t> </a:t>
            </a:r>
            <a:r>
              <a:rPr lang="en-US" sz="1400" kern="1200" dirty="0" err="1">
                <a:solidFill>
                  <a:schemeClr val="bg1"/>
                </a:solidFill>
              </a:rPr>
              <a:t>tiến</a:t>
            </a:r>
            <a:r>
              <a:rPr lang="en-US" sz="1400" kern="1200" dirty="0">
                <a:solidFill>
                  <a:schemeClr val="bg1"/>
                </a:solidFill>
              </a:rPr>
              <a:t> </a:t>
            </a:r>
            <a:r>
              <a:rPr lang="en-US" sz="1400" kern="1200" dirty="0" err="1">
                <a:solidFill>
                  <a:schemeClr val="bg1"/>
                </a:solidFill>
              </a:rPr>
              <a:t>chất</a:t>
            </a:r>
            <a:r>
              <a:rPr lang="en-US" sz="1400" kern="1200" dirty="0">
                <a:solidFill>
                  <a:schemeClr val="bg1"/>
                </a:solidFill>
              </a:rPr>
              <a:t> </a:t>
            </a:r>
            <a:r>
              <a:rPr lang="en-US" sz="1400" kern="1200" dirty="0" err="1">
                <a:solidFill>
                  <a:schemeClr val="bg1"/>
                </a:solidFill>
              </a:rPr>
              <a:t>lượng</a:t>
            </a:r>
            <a:r>
              <a:rPr lang="en-US" sz="1400" kern="1200" dirty="0">
                <a:solidFill>
                  <a:schemeClr val="bg1"/>
                </a:solidFill>
              </a:rPr>
              <a:t> </a:t>
            </a:r>
            <a:r>
              <a:rPr lang="en-US" sz="1400" kern="1200" dirty="0" err="1">
                <a:solidFill>
                  <a:schemeClr val="bg1"/>
                </a:solidFill>
              </a:rPr>
              <a:t>đơn</a:t>
            </a:r>
            <a:r>
              <a:rPr lang="en-US" sz="1400" kern="1200" dirty="0">
                <a:solidFill>
                  <a:schemeClr val="bg1"/>
                </a:solidFill>
              </a:rPr>
              <a:t> </a:t>
            </a:r>
            <a:r>
              <a:rPr lang="en-US" sz="1400" kern="1200" dirty="0" err="1">
                <a:solidFill>
                  <a:schemeClr val="bg1"/>
                </a:solidFill>
              </a:rPr>
              <a:t>vị</a:t>
            </a:r>
            <a:r>
              <a:rPr lang="en-US" sz="1400" kern="1200" dirty="0">
                <a:solidFill>
                  <a:schemeClr val="bg1"/>
                </a:solidFill>
              </a:rPr>
              <a:t> </a:t>
            </a:r>
            <a:r>
              <a:rPr lang="en-US" sz="1400" kern="1200" dirty="0" err="1">
                <a:solidFill>
                  <a:schemeClr val="bg1"/>
                </a:solidFill>
              </a:rPr>
              <a:t>Đột</a:t>
            </a:r>
            <a:r>
              <a:rPr lang="en-US" sz="1400" kern="1200" dirty="0">
                <a:solidFill>
                  <a:schemeClr val="bg1"/>
                </a:solidFill>
              </a:rPr>
              <a:t> </a:t>
            </a:r>
            <a:r>
              <a:rPr lang="en-US" sz="1400" kern="1200" dirty="0" err="1">
                <a:solidFill>
                  <a:schemeClr val="bg1"/>
                </a:solidFill>
              </a:rPr>
              <a:t>Quỵ</a:t>
            </a:r>
            <a:r>
              <a:rPr lang="en-US" sz="1400" kern="1200" dirty="0">
                <a:solidFill>
                  <a:schemeClr val="bg1"/>
                </a:solidFill>
              </a:rPr>
              <a:t> </a:t>
            </a:r>
            <a:r>
              <a:rPr lang="en-US" sz="1400" kern="1200" dirty="0" err="1">
                <a:solidFill>
                  <a:schemeClr val="bg1"/>
                </a:solidFill>
              </a:rPr>
              <a:t>một</a:t>
            </a:r>
            <a:r>
              <a:rPr lang="en-US" sz="1400" kern="1200" dirty="0">
                <a:solidFill>
                  <a:schemeClr val="bg1"/>
                </a:solidFill>
              </a:rPr>
              <a:t> </a:t>
            </a:r>
            <a:r>
              <a:rPr lang="en-US" sz="1400" kern="1200" dirty="0" err="1">
                <a:solidFill>
                  <a:schemeClr val="bg1"/>
                </a:solidFill>
              </a:rPr>
              <a:t>cách</a:t>
            </a:r>
            <a:r>
              <a:rPr lang="en-US" sz="1400" kern="1200" dirty="0">
                <a:solidFill>
                  <a:schemeClr val="bg1"/>
                </a:solidFill>
              </a:rPr>
              <a:t> </a:t>
            </a:r>
            <a:r>
              <a:rPr lang="en-US" sz="1400" kern="1200" dirty="0" err="1">
                <a:solidFill>
                  <a:schemeClr val="bg1"/>
                </a:solidFill>
              </a:rPr>
              <a:t>hiệu</a:t>
            </a:r>
            <a:r>
              <a:rPr lang="en-US" sz="1400" kern="1200" dirty="0">
                <a:solidFill>
                  <a:schemeClr val="bg1"/>
                </a:solidFill>
              </a:rPr>
              <a:t> </a:t>
            </a:r>
            <a:r>
              <a:rPr lang="en-US" sz="1400" kern="1200" dirty="0" err="1">
                <a:solidFill>
                  <a:schemeClr val="bg1"/>
                </a:solidFill>
              </a:rPr>
              <a:t>quả</a:t>
            </a:r>
            <a:endParaRPr lang="en-US" sz="1400" kern="1200" dirty="0">
              <a:solidFill>
                <a:schemeClr val="bg1"/>
              </a:solidFill>
            </a:endParaRPr>
          </a:p>
        </p:txBody>
      </p:sp>
      <p:sp>
        <p:nvSpPr>
          <p:cNvPr id="9" name="Rectangle 8">
            <a:extLst>
              <a:ext uri="{FF2B5EF4-FFF2-40B4-BE49-F238E27FC236}">
                <a16:creationId xmlns:a16="http://schemas.microsoft.com/office/drawing/2014/main" id="{62FC0782-6B55-4EE5-8D26-B21FB0FFD281}"/>
              </a:ext>
            </a:extLst>
          </p:cNvPr>
          <p:cNvSpPr/>
          <p:nvPr/>
        </p:nvSpPr>
        <p:spPr>
          <a:xfrm>
            <a:off x="7847706" y="4065139"/>
            <a:ext cx="3753508" cy="1087452"/>
          </a:xfrm>
          <a:prstGeom prst="rect">
            <a:avLst/>
          </a:prstGeom>
          <a:solidFill>
            <a:schemeClr val="accent5"/>
          </a:solidFill>
          <a:ln>
            <a:noFill/>
          </a:ln>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46050" tIns="830872" rIns="145788" bIns="830872" numCol="1" spcCol="1270" anchor="ctr" anchorCtr="0">
            <a:noAutofit/>
          </a:bodyPr>
          <a:lstStyle/>
          <a:p>
            <a:pPr marL="0" lvl="0" indent="0" algn="ctr" defTabSz="1022350">
              <a:lnSpc>
                <a:spcPct val="90000"/>
              </a:lnSpc>
              <a:spcBef>
                <a:spcPct val="0"/>
              </a:spcBef>
              <a:spcAft>
                <a:spcPct val="35000"/>
              </a:spcAft>
              <a:buClrTx/>
              <a:buSzTx/>
              <a:buFontTx/>
              <a:buNone/>
            </a:pPr>
            <a:r>
              <a:rPr lang="en-US" sz="1400" kern="1200" dirty="0" err="1">
                <a:solidFill>
                  <a:schemeClr val="bg1"/>
                </a:solidFill>
              </a:rPr>
              <a:t>Dữ</a:t>
            </a:r>
            <a:r>
              <a:rPr lang="en-US" sz="1400" kern="1200" dirty="0">
                <a:solidFill>
                  <a:schemeClr val="bg1"/>
                </a:solidFill>
              </a:rPr>
              <a:t> </a:t>
            </a:r>
            <a:r>
              <a:rPr lang="en-US" sz="1400" kern="1200" dirty="0" err="1">
                <a:solidFill>
                  <a:schemeClr val="bg1"/>
                </a:solidFill>
              </a:rPr>
              <a:t>liệu</a:t>
            </a:r>
            <a:r>
              <a:rPr lang="en-US" sz="1400" kern="1200" dirty="0">
                <a:solidFill>
                  <a:schemeClr val="bg1"/>
                </a:solidFill>
              </a:rPr>
              <a:t> </a:t>
            </a:r>
            <a:r>
              <a:rPr lang="en-US" sz="1400" kern="1200" dirty="0" err="1">
                <a:solidFill>
                  <a:schemeClr val="bg1"/>
                </a:solidFill>
              </a:rPr>
              <a:t>được</a:t>
            </a:r>
            <a:r>
              <a:rPr lang="en-US" sz="1400" kern="1200" dirty="0">
                <a:solidFill>
                  <a:schemeClr val="bg1"/>
                </a:solidFill>
              </a:rPr>
              <a:t> </a:t>
            </a:r>
            <a:r>
              <a:rPr lang="en-US" sz="1400" kern="1200" dirty="0" err="1">
                <a:solidFill>
                  <a:schemeClr val="bg1"/>
                </a:solidFill>
              </a:rPr>
              <a:t>xuất</a:t>
            </a:r>
            <a:r>
              <a:rPr lang="en-US" sz="1400" kern="1200" dirty="0">
                <a:solidFill>
                  <a:schemeClr val="bg1"/>
                </a:solidFill>
              </a:rPr>
              <a:t> ra </a:t>
            </a:r>
            <a:r>
              <a:rPr lang="en-US" sz="1400" kern="1200" dirty="0" err="1">
                <a:solidFill>
                  <a:schemeClr val="bg1"/>
                </a:solidFill>
              </a:rPr>
              <a:t>hàng</a:t>
            </a:r>
            <a:r>
              <a:rPr lang="en-US" sz="1400" kern="1200" dirty="0">
                <a:solidFill>
                  <a:schemeClr val="bg1"/>
                </a:solidFill>
              </a:rPr>
              <a:t> </a:t>
            </a:r>
            <a:r>
              <a:rPr lang="en-US" sz="1400" kern="1200" dirty="0" err="1">
                <a:solidFill>
                  <a:schemeClr val="bg1"/>
                </a:solidFill>
              </a:rPr>
              <a:t>quý</a:t>
            </a:r>
            <a:r>
              <a:rPr lang="en-US" sz="1400" kern="1200" dirty="0">
                <a:solidFill>
                  <a:schemeClr val="bg1"/>
                </a:solidFill>
              </a:rPr>
              <a:t> </a:t>
            </a:r>
            <a:r>
              <a:rPr lang="en-US" sz="1400" kern="1200" dirty="0" err="1">
                <a:solidFill>
                  <a:schemeClr val="bg1"/>
                </a:solidFill>
              </a:rPr>
              <a:t>dưới</a:t>
            </a:r>
            <a:r>
              <a:rPr lang="en-US" sz="1400" kern="1200" dirty="0">
                <a:solidFill>
                  <a:schemeClr val="bg1"/>
                </a:solidFill>
              </a:rPr>
              <a:t> </a:t>
            </a:r>
            <a:r>
              <a:rPr lang="en-US" sz="1400" kern="1200" dirty="0" err="1">
                <a:solidFill>
                  <a:schemeClr val="bg1"/>
                </a:solidFill>
              </a:rPr>
              <a:t>dạng</a:t>
            </a:r>
            <a:r>
              <a:rPr lang="en-US" sz="1400" kern="1200" dirty="0">
                <a:solidFill>
                  <a:schemeClr val="bg1"/>
                </a:solidFill>
              </a:rPr>
              <a:t> excel, ppt </a:t>
            </a:r>
            <a:r>
              <a:rPr lang="en-US" sz="1400" kern="1200" dirty="0" err="1">
                <a:solidFill>
                  <a:schemeClr val="bg1"/>
                </a:solidFill>
              </a:rPr>
              <a:t>giúp</a:t>
            </a:r>
            <a:r>
              <a:rPr lang="en-US" sz="1400" kern="1200" dirty="0">
                <a:solidFill>
                  <a:schemeClr val="bg1"/>
                </a:solidFill>
              </a:rPr>
              <a:t> </a:t>
            </a:r>
            <a:r>
              <a:rPr lang="en-US" sz="1400" kern="1200" dirty="0" err="1">
                <a:solidFill>
                  <a:schemeClr val="bg1"/>
                </a:solidFill>
              </a:rPr>
              <a:t>hỗ</a:t>
            </a:r>
            <a:r>
              <a:rPr lang="en-US" sz="1400" kern="1200" dirty="0">
                <a:solidFill>
                  <a:schemeClr val="bg1"/>
                </a:solidFill>
              </a:rPr>
              <a:t> </a:t>
            </a:r>
            <a:r>
              <a:rPr lang="en-US" sz="1400" kern="1200" dirty="0" err="1">
                <a:solidFill>
                  <a:schemeClr val="bg1"/>
                </a:solidFill>
              </a:rPr>
              <a:t>trợ</a:t>
            </a:r>
            <a:r>
              <a:rPr lang="en-US" sz="1400" kern="1200" dirty="0">
                <a:solidFill>
                  <a:schemeClr val="bg1"/>
                </a:solidFill>
              </a:rPr>
              <a:t> </a:t>
            </a:r>
            <a:r>
              <a:rPr lang="en-US" sz="1400" kern="1200" dirty="0" err="1">
                <a:solidFill>
                  <a:schemeClr val="bg1"/>
                </a:solidFill>
              </a:rPr>
              <a:t>bác</a:t>
            </a:r>
            <a:r>
              <a:rPr lang="en-US" sz="1400" kern="1200" dirty="0">
                <a:solidFill>
                  <a:schemeClr val="bg1"/>
                </a:solidFill>
              </a:rPr>
              <a:t> </a:t>
            </a:r>
            <a:r>
              <a:rPr lang="en-US" sz="1400" kern="1200" dirty="0" err="1">
                <a:solidFill>
                  <a:schemeClr val="bg1"/>
                </a:solidFill>
              </a:rPr>
              <a:t>sỹ</a:t>
            </a:r>
            <a:r>
              <a:rPr lang="en-US" sz="1400" kern="1200" dirty="0">
                <a:solidFill>
                  <a:schemeClr val="bg1"/>
                </a:solidFill>
              </a:rPr>
              <a:t> </a:t>
            </a:r>
            <a:r>
              <a:rPr lang="en-US" sz="1400" kern="1200" dirty="0" err="1">
                <a:solidFill>
                  <a:schemeClr val="bg1"/>
                </a:solidFill>
              </a:rPr>
              <a:t>làm</a:t>
            </a:r>
            <a:r>
              <a:rPr lang="en-US" sz="1400" kern="1200" dirty="0">
                <a:solidFill>
                  <a:schemeClr val="bg1"/>
                </a:solidFill>
              </a:rPr>
              <a:t> </a:t>
            </a:r>
            <a:r>
              <a:rPr lang="en-US" sz="1400" kern="1200" dirty="0" err="1">
                <a:solidFill>
                  <a:schemeClr val="bg1"/>
                </a:solidFill>
              </a:rPr>
              <a:t>báo</a:t>
            </a:r>
            <a:r>
              <a:rPr lang="en-US" sz="1400" kern="1200" dirty="0">
                <a:solidFill>
                  <a:schemeClr val="bg1"/>
                </a:solidFill>
              </a:rPr>
              <a:t> </a:t>
            </a:r>
            <a:r>
              <a:rPr lang="en-US" sz="1400" kern="1200" dirty="0" err="1">
                <a:solidFill>
                  <a:schemeClr val="bg1"/>
                </a:solidFill>
              </a:rPr>
              <a:t>cáo</a:t>
            </a:r>
            <a:r>
              <a:rPr lang="en-US" sz="1400" kern="1200" dirty="0">
                <a:solidFill>
                  <a:schemeClr val="bg1"/>
                </a:solidFill>
              </a:rPr>
              <a:t>, </a:t>
            </a:r>
            <a:r>
              <a:rPr lang="en-US" sz="1400" kern="1200" dirty="0" err="1">
                <a:solidFill>
                  <a:schemeClr val="bg1"/>
                </a:solidFill>
              </a:rPr>
              <a:t>nghiên</a:t>
            </a:r>
            <a:r>
              <a:rPr lang="en-US" sz="1400" kern="1200" dirty="0">
                <a:solidFill>
                  <a:schemeClr val="bg1"/>
                </a:solidFill>
              </a:rPr>
              <a:t> </a:t>
            </a:r>
            <a:r>
              <a:rPr lang="en-US" sz="1400" kern="1200" dirty="0" err="1">
                <a:solidFill>
                  <a:schemeClr val="bg1"/>
                </a:solidFill>
              </a:rPr>
              <a:t>cứu</a:t>
            </a:r>
            <a:r>
              <a:rPr lang="en-US" sz="1400" kern="1200" dirty="0">
                <a:solidFill>
                  <a:schemeClr val="bg1"/>
                </a:solidFill>
              </a:rPr>
              <a:t>, </a:t>
            </a:r>
            <a:r>
              <a:rPr lang="en-US" sz="1400" kern="1200" dirty="0" err="1">
                <a:solidFill>
                  <a:schemeClr val="bg1"/>
                </a:solidFill>
              </a:rPr>
              <a:t>đăng</a:t>
            </a:r>
            <a:r>
              <a:rPr lang="en-US" sz="1400" kern="1200" dirty="0">
                <a:solidFill>
                  <a:schemeClr val="bg1"/>
                </a:solidFill>
              </a:rPr>
              <a:t> </a:t>
            </a:r>
            <a:r>
              <a:rPr lang="en-US" sz="1400" kern="1200" dirty="0" err="1">
                <a:solidFill>
                  <a:schemeClr val="bg1"/>
                </a:solidFill>
              </a:rPr>
              <a:t>báo</a:t>
            </a:r>
            <a:endParaRPr lang="en-US" sz="1400" kern="1200" dirty="0">
              <a:solidFill>
                <a:schemeClr val="bg1"/>
              </a:solidFill>
            </a:endParaRPr>
          </a:p>
        </p:txBody>
      </p:sp>
      <p:graphicFrame>
        <p:nvGraphicFramePr>
          <p:cNvPr id="10" name="Tabla 1">
            <a:extLst>
              <a:ext uri="{FF2B5EF4-FFF2-40B4-BE49-F238E27FC236}">
                <a16:creationId xmlns:a16="http://schemas.microsoft.com/office/drawing/2014/main" id="{B2247E58-A629-4244-A4F9-A3198397E77F}"/>
              </a:ext>
            </a:extLst>
          </p:cNvPr>
          <p:cNvGraphicFramePr>
            <a:graphicFrameLocks noGrp="1"/>
          </p:cNvGraphicFramePr>
          <p:nvPr>
            <p:extLst>
              <p:ext uri="{D42A27DB-BD31-4B8C-83A1-F6EECF244321}">
                <p14:modId xmlns:p14="http://schemas.microsoft.com/office/powerpoint/2010/main" val="1847661332"/>
              </p:ext>
            </p:extLst>
          </p:nvPr>
        </p:nvGraphicFramePr>
        <p:xfrm>
          <a:off x="493711" y="1497013"/>
          <a:ext cx="7107078" cy="4060388"/>
        </p:xfrm>
        <a:graphic>
          <a:graphicData uri="http://schemas.openxmlformats.org/drawingml/2006/table">
            <a:tbl>
              <a:tblPr firstRow="1">
                <a:tableStyleId>{5C22544A-7EE6-4342-B048-85BDC9FD1C3A}</a:tableStyleId>
              </a:tblPr>
              <a:tblGrid>
                <a:gridCol w="3672000">
                  <a:extLst>
                    <a:ext uri="{9D8B030D-6E8A-4147-A177-3AD203B41FA5}">
                      <a16:colId xmlns:a16="http://schemas.microsoft.com/office/drawing/2014/main" val="948313229"/>
                    </a:ext>
                  </a:extLst>
                </a:gridCol>
                <a:gridCol w="1145026">
                  <a:extLst>
                    <a:ext uri="{9D8B030D-6E8A-4147-A177-3AD203B41FA5}">
                      <a16:colId xmlns:a16="http://schemas.microsoft.com/office/drawing/2014/main" val="3906707645"/>
                    </a:ext>
                  </a:extLst>
                </a:gridCol>
                <a:gridCol w="1145026">
                  <a:extLst>
                    <a:ext uri="{9D8B030D-6E8A-4147-A177-3AD203B41FA5}">
                      <a16:colId xmlns:a16="http://schemas.microsoft.com/office/drawing/2014/main" val="848813423"/>
                    </a:ext>
                  </a:extLst>
                </a:gridCol>
                <a:gridCol w="1145026">
                  <a:extLst>
                    <a:ext uri="{9D8B030D-6E8A-4147-A177-3AD203B41FA5}">
                      <a16:colId xmlns:a16="http://schemas.microsoft.com/office/drawing/2014/main" val="899199704"/>
                    </a:ext>
                  </a:extLst>
                </a:gridCol>
              </a:tblGrid>
              <a:tr h="335744">
                <a:tc>
                  <a:txBody>
                    <a:bodyPr/>
                    <a:lstStyle/>
                    <a:p>
                      <a:pPr algn="l">
                        <a:lnSpc>
                          <a:spcPct val="90000"/>
                        </a:lnSpc>
                        <a:spcAft>
                          <a:spcPts val="0"/>
                        </a:spcAft>
                      </a:pPr>
                      <a:r>
                        <a:rPr lang="en-GB" sz="1050" noProof="0" dirty="0">
                          <a:solidFill>
                            <a:schemeClr val="tx1"/>
                          </a:solidFill>
                        </a:rPr>
                        <a:t>WSO/ ESO KPIs/ criteria</a:t>
                      </a:r>
                    </a:p>
                  </a:txBody>
                  <a:tcPr marL="68580" marR="68580" marT="36000" marB="18000" anchor="ctr">
                    <a:lnB w="6350" cap="flat" cmpd="sng" algn="ctr">
                      <a:solidFill>
                        <a:schemeClr val="tx1"/>
                      </a:solidFill>
                      <a:prstDash val="sysDot"/>
                      <a:round/>
                      <a:headEnd type="none" w="med" len="med"/>
                      <a:tailEnd type="none" w="med" len="med"/>
                    </a:lnB>
                    <a:solidFill>
                      <a:schemeClr val="bg1"/>
                    </a:solidFill>
                  </a:tcPr>
                </a:tc>
                <a:tc>
                  <a:txBody>
                    <a:bodyPr/>
                    <a:lstStyle/>
                    <a:p>
                      <a:pPr algn="ctr">
                        <a:lnSpc>
                          <a:spcPct val="90000"/>
                        </a:lnSpc>
                        <a:spcAft>
                          <a:spcPts val="0"/>
                        </a:spcAft>
                      </a:pPr>
                      <a:r>
                        <a:rPr lang="en-GB" sz="1050" noProof="0"/>
                        <a:t>GOLD</a:t>
                      </a:r>
                      <a:br>
                        <a:rPr lang="en-GB" sz="1050" noProof="0"/>
                      </a:br>
                      <a:r>
                        <a:rPr lang="en-GB" sz="1050" noProof="0"/>
                        <a:t>STATUS</a:t>
                      </a:r>
                    </a:p>
                  </a:txBody>
                  <a:tcPr marL="68580" marR="68580" marT="36000" marB="18000" anchor="ctr">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A6A33"/>
                    </a:solidFill>
                  </a:tcPr>
                </a:tc>
                <a:tc>
                  <a:txBody>
                    <a:bodyPr/>
                    <a:lstStyle/>
                    <a:p>
                      <a:pPr algn="ctr">
                        <a:lnSpc>
                          <a:spcPct val="90000"/>
                        </a:lnSpc>
                        <a:spcAft>
                          <a:spcPts val="0"/>
                        </a:spcAft>
                      </a:pPr>
                      <a:r>
                        <a:rPr lang="en-GB" sz="1050" noProof="0" dirty="0"/>
                        <a:t>PLATINUM STATUS</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D9194"/>
                    </a:solidFill>
                  </a:tcPr>
                </a:tc>
                <a:tc>
                  <a:txBody>
                    <a:bodyPr/>
                    <a:lstStyle/>
                    <a:p>
                      <a:pPr algn="ctr">
                        <a:lnSpc>
                          <a:spcPct val="90000"/>
                        </a:lnSpc>
                        <a:spcAft>
                          <a:spcPts val="0"/>
                        </a:spcAft>
                      </a:pPr>
                      <a:r>
                        <a:rPr lang="en-GB" sz="1050" noProof="0"/>
                        <a:t>DIAMOND STATUS</a:t>
                      </a:r>
                    </a:p>
                  </a:txBody>
                  <a:tcPr marL="68580" marR="68580" marT="36000" marB="18000"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E4F50"/>
                    </a:solidFill>
                  </a:tcPr>
                </a:tc>
                <a:extLst>
                  <a:ext uri="{0D108BD9-81ED-4DB2-BD59-A6C34878D82A}">
                    <a16:rowId xmlns:a16="http://schemas.microsoft.com/office/drawing/2014/main" val="1117360551"/>
                  </a:ext>
                </a:extLst>
              </a:tr>
              <a:tr h="335744">
                <a:tc>
                  <a:txBody>
                    <a:bodyPr/>
                    <a:lstStyle/>
                    <a:p>
                      <a:pPr algn="l">
                        <a:lnSpc>
                          <a:spcPct val="90000"/>
                        </a:lnSpc>
                        <a:spcAft>
                          <a:spcPts val="0"/>
                        </a:spcAft>
                      </a:pPr>
                      <a:r>
                        <a:rPr lang="en-GB" sz="1050" noProof="0" dirty="0">
                          <a:solidFill>
                            <a:schemeClr val="tx1"/>
                          </a:solidFill>
                        </a:rPr>
                        <a:t>Registration requirements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A6A33"/>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8D9194"/>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E4F50"/>
                    </a:solidFill>
                  </a:tcPr>
                </a:tc>
                <a:extLst>
                  <a:ext uri="{0D108BD9-81ED-4DB2-BD59-A6C34878D82A}">
                    <a16:rowId xmlns:a16="http://schemas.microsoft.com/office/drawing/2014/main" val="2582355408"/>
                  </a:ext>
                </a:extLst>
              </a:tr>
              <a:tr h="335744">
                <a:tc>
                  <a:txBody>
                    <a:bodyPr/>
                    <a:lstStyle/>
                    <a:p>
                      <a:pPr algn="l">
                        <a:lnSpc>
                          <a:spcPct val="90000"/>
                        </a:lnSpc>
                        <a:spcAft>
                          <a:spcPts val="0"/>
                        </a:spcAft>
                      </a:pPr>
                      <a:r>
                        <a:rPr lang="en-GB" sz="1050" noProof="0" dirty="0">
                          <a:solidFill>
                            <a:schemeClr val="tx1"/>
                          </a:solidFill>
                        </a:rPr>
                        <a:t>% of patients treated with door to needle time &lt; 60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407724488"/>
                  </a:ext>
                </a:extLst>
              </a:tr>
              <a:tr h="335744">
                <a:tc>
                  <a:txBody>
                    <a:bodyPr/>
                    <a:lstStyle/>
                    <a:p>
                      <a:pPr algn="l">
                        <a:lnSpc>
                          <a:spcPct val="90000"/>
                        </a:lnSpc>
                        <a:spcAft>
                          <a:spcPts val="0"/>
                        </a:spcAft>
                      </a:pPr>
                      <a:r>
                        <a:rPr lang="en-GB" sz="1050" noProof="0" dirty="0">
                          <a:solidFill>
                            <a:schemeClr val="tx1"/>
                          </a:solidFill>
                        </a:rPr>
                        <a:t>% of patients treated with door to groin time &lt; 120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234521368"/>
                  </a:ext>
                </a:extLst>
              </a:tr>
              <a:tr h="335744">
                <a:tc>
                  <a:txBody>
                    <a:bodyPr/>
                    <a:lstStyle/>
                    <a:p>
                      <a:pPr algn="l">
                        <a:lnSpc>
                          <a:spcPct val="90000"/>
                        </a:lnSpc>
                        <a:spcAft>
                          <a:spcPts val="0"/>
                        </a:spcAft>
                      </a:pPr>
                      <a:r>
                        <a:rPr lang="en-GB" sz="1050" noProof="0" dirty="0">
                          <a:solidFill>
                            <a:schemeClr val="tx1"/>
                          </a:solidFill>
                        </a:rPr>
                        <a:t>% of patients treated with door to needle time &lt; 45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101944356"/>
                  </a:ext>
                </a:extLst>
              </a:tr>
              <a:tr h="335744">
                <a:tc>
                  <a:txBody>
                    <a:bodyPr/>
                    <a:lstStyle/>
                    <a:p>
                      <a:pPr algn="l">
                        <a:lnSpc>
                          <a:spcPct val="90000"/>
                        </a:lnSpc>
                        <a:spcAft>
                          <a:spcPts val="0"/>
                        </a:spcAft>
                      </a:pPr>
                      <a:r>
                        <a:rPr lang="en-GB" sz="1050" noProof="0" dirty="0">
                          <a:solidFill>
                            <a:schemeClr val="tx1"/>
                          </a:solidFill>
                        </a:rPr>
                        <a:t>% of patients treated with door to groin time &lt; 90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820336090"/>
                  </a:ext>
                </a:extLst>
              </a:tr>
              <a:tr h="335744">
                <a:tc>
                  <a:txBody>
                    <a:bodyPr/>
                    <a:lstStyle/>
                    <a:p>
                      <a:pPr algn="l">
                        <a:lnSpc>
                          <a:spcPct val="90000"/>
                        </a:lnSpc>
                        <a:spcAft>
                          <a:spcPts val="0"/>
                        </a:spcAft>
                      </a:pPr>
                      <a:r>
                        <a:rPr lang="en-GB" sz="1050" noProof="0" dirty="0">
                          <a:solidFill>
                            <a:schemeClr val="tx1"/>
                          </a:solidFill>
                        </a:rPr>
                        <a:t>% recanalization procedure rate out of total stroke incidence in the hospital</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15 %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25 %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852634160"/>
                  </a:ext>
                </a:extLst>
              </a:tr>
              <a:tr h="335744">
                <a:tc>
                  <a:txBody>
                    <a:bodyPr/>
                    <a:lstStyle/>
                    <a:p>
                      <a:pPr algn="l">
                        <a:lnSpc>
                          <a:spcPct val="90000"/>
                        </a:lnSpc>
                        <a:spcAft>
                          <a:spcPts val="0"/>
                        </a:spcAft>
                      </a:pPr>
                      <a:r>
                        <a:rPr lang="en-GB" sz="1050" noProof="0" dirty="0">
                          <a:solidFill>
                            <a:schemeClr val="tx1"/>
                          </a:solidFill>
                        </a:rPr>
                        <a:t>% of all suspected stroke patients undergoing CT or MRI imaging procedure</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965305660"/>
                  </a:ext>
                </a:extLst>
              </a:tr>
              <a:tr h="335744">
                <a:tc>
                  <a:txBody>
                    <a:bodyPr/>
                    <a:lstStyle/>
                    <a:p>
                      <a:pPr algn="l">
                        <a:lnSpc>
                          <a:spcPct val="90000"/>
                        </a:lnSpc>
                        <a:spcAft>
                          <a:spcPts val="0"/>
                        </a:spcAft>
                      </a:pPr>
                      <a:r>
                        <a:rPr lang="en-GB" sz="1050" noProof="0" dirty="0">
                          <a:solidFill>
                            <a:schemeClr val="tx1"/>
                          </a:solidFill>
                        </a:rPr>
                        <a:t>% of all stroke patients undergoing dysphagia screen</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4158062990"/>
                  </a:ext>
                </a:extLst>
              </a:tr>
              <a:tr h="335744">
                <a:tc>
                  <a:txBody>
                    <a:bodyPr/>
                    <a:lstStyle/>
                    <a:p>
                      <a:pPr algn="l">
                        <a:lnSpc>
                          <a:spcPct val="90000"/>
                        </a:lnSpc>
                        <a:spcAft>
                          <a:spcPts val="0"/>
                        </a:spcAft>
                      </a:pPr>
                      <a:r>
                        <a:rPr lang="en-GB" sz="1050" noProof="0" dirty="0">
                          <a:solidFill>
                            <a:schemeClr val="tx1"/>
                          </a:solidFill>
                        </a:rPr>
                        <a:t>% of ischaemic stroke patients discharged with antiplatelets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161054937"/>
                  </a:ext>
                </a:extLst>
              </a:tr>
              <a:tr h="335744">
                <a:tc>
                  <a:txBody>
                    <a:bodyPr/>
                    <a:lstStyle/>
                    <a:p>
                      <a:pPr algn="l">
                        <a:lnSpc>
                          <a:spcPct val="90000"/>
                        </a:lnSpc>
                        <a:spcAft>
                          <a:spcPts val="0"/>
                        </a:spcAft>
                      </a:pPr>
                      <a:r>
                        <a:rPr lang="en-GB" sz="1050" noProof="0" dirty="0">
                          <a:solidFill>
                            <a:schemeClr val="tx1"/>
                          </a:solidFill>
                        </a:rPr>
                        <a:t>% of atrial fibrillation related stroke patients discharged with anticoagulants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39414392"/>
                  </a:ext>
                </a:extLst>
              </a:tr>
              <a:tr h="335744">
                <a:tc>
                  <a:txBody>
                    <a:bodyPr/>
                    <a:lstStyle/>
                    <a:p>
                      <a:pPr algn="l">
                        <a:lnSpc>
                          <a:spcPct val="90000"/>
                        </a:lnSpc>
                        <a:spcAft>
                          <a:spcPts val="0"/>
                        </a:spcAft>
                      </a:pPr>
                      <a:r>
                        <a:rPr lang="en-GB" sz="1050" noProof="0" dirty="0">
                          <a:solidFill>
                            <a:schemeClr val="tx1"/>
                          </a:solidFill>
                        </a:rPr>
                        <a:t>Stroke patients treated in a dedicated stroke unit or ICU during their hospital stay</a:t>
                      </a:r>
                    </a:p>
                  </a:txBody>
                  <a:tcPr marL="68580" marR="68580" marT="36000" marB="18000" anchor="ctr">
                    <a:lnT w="6350" cap="flat" cmpd="sng" algn="ctr">
                      <a:solidFill>
                        <a:schemeClr val="tx1"/>
                      </a:solidFill>
                      <a:prstDash val="sysDot"/>
                      <a:round/>
                      <a:headEnd type="none" w="med" len="med"/>
                      <a:tailEnd type="none" w="med" len="med"/>
                    </a:lnT>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dirty="0">
                          <a:solidFill>
                            <a:schemeClr val="bg1"/>
                          </a:solidFill>
                        </a:rPr>
                        <a:t>YES</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83535383"/>
                  </a:ext>
                </a:extLst>
              </a:tr>
            </a:tbl>
          </a:graphicData>
        </a:graphic>
      </p:graphicFrame>
    </p:spTree>
    <p:extLst>
      <p:ext uri="{BB962C8B-B14F-4D97-AF65-F5344CB8AC3E}">
        <p14:creationId xmlns:p14="http://schemas.microsoft.com/office/powerpoint/2010/main" val="387755770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538B168-840D-46C5-AB55-F46FE85E8FDA}"/>
              </a:ext>
            </a:extLst>
          </p:cNvPr>
          <p:cNvSpPr>
            <a:spLocks noGrp="1"/>
          </p:cNvSpPr>
          <p:nvPr>
            <p:ph idx="1"/>
          </p:nvPr>
        </p:nvSpPr>
        <p:spPr/>
        <p:txBody>
          <a:bodyPr/>
          <a:lstStyle/>
          <a:p>
            <a:pPr lvl="0">
              <a:spcBef>
                <a:spcPts val="1200"/>
              </a:spcBef>
              <a:spcAft>
                <a:spcPts val="0"/>
              </a:spcAft>
            </a:pPr>
            <a:r>
              <a:rPr lang="vi-VN" dirty="0"/>
              <a:t>Chúng tôi cố gắng vì sự minh bạch và sự công bằng</a:t>
            </a:r>
          </a:p>
          <a:p>
            <a:pPr lvl="0">
              <a:spcBef>
                <a:spcPts val="1200"/>
              </a:spcBef>
              <a:spcAft>
                <a:spcPts val="0"/>
              </a:spcAft>
            </a:pPr>
            <a:r>
              <a:rPr lang="vi-VN" dirty="0"/>
              <a:t>Các bệnh viện có thể truy cập dữ liệu của họ, bao gồm cả dữ liệu thô (dữ liệu của bệnh nhân)</a:t>
            </a:r>
          </a:p>
          <a:p>
            <a:pPr lvl="0">
              <a:spcBef>
                <a:spcPts val="1200"/>
              </a:spcBef>
              <a:spcAft>
                <a:spcPts val="0"/>
              </a:spcAft>
            </a:pPr>
            <a:r>
              <a:rPr lang="vi-VN" dirty="0"/>
              <a:t>Điều phối viên quốc gia/ Ủy ban chỉ đạo quốc gia (NS/NSC) có thể nhìn thấy tất cả dữ liệu và kết quả cấp quốc gia nếu quốc gia đó khồng có các quy định riêng.</a:t>
            </a:r>
          </a:p>
          <a:p>
            <a:pPr lvl="0">
              <a:spcBef>
                <a:spcPts val="1200"/>
              </a:spcBef>
              <a:spcAft>
                <a:spcPts val="0"/>
              </a:spcAft>
            </a:pPr>
            <a:r>
              <a:rPr lang="vi-VN" dirty="0"/>
              <a:t>Tất cả các chính sách về dữ liệu đã có trên website: </a:t>
            </a:r>
            <a:r>
              <a:rPr lang="vi-VN" dirty="0">
                <a:hlinkClick r:id="rId3"/>
              </a:rPr>
              <a:t>https://qualityregistry.eu/policies</a:t>
            </a:r>
            <a:endParaRPr lang="vi-VN" dirty="0"/>
          </a:p>
          <a:p>
            <a:pPr lvl="0">
              <a:spcBef>
                <a:spcPts val="1200"/>
              </a:spcBef>
              <a:spcAft>
                <a:spcPts val="0"/>
              </a:spcAft>
            </a:pPr>
            <a:r>
              <a:rPr lang="vi-VN" dirty="0"/>
              <a:t>Là một dự án của ESO nên các chính sách được kiểm tra và giám sát bởi ESO</a:t>
            </a:r>
          </a:p>
          <a:p>
            <a:pPr lvl="0">
              <a:spcBef>
                <a:spcPts val="1200"/>
              </a:spcBef>
              <a:spcAft>
                <a:spcPts val="0"/>
              </a:spcAft>
            </a:pPr>
            <a:r>
              <a:rPr lang="vi-VN" dirty="0"/>
              <a:t>Theo ESO, RES-Q được xác định là đáp ứng việc tuân thủ với GDPR và các luật lệ hiện hành</a:t>
            </a:r>
          </a:p>
        </p:txBody>
      </p:sp>
      <p:sp>
        <p:nvSpPr>
          <p:cNvPr id="4" name="Title 3">
            <a:extLst>
              <a:ext uri="{FF2B5EF4-FFF2-40B4-BE49-F238E27FC236}">
                <a16:creationId xmlns:a16="http://schemas.microsoft.com/office/drawing/2014/main" id="{EFB2B6C8-BD9E-4218-AAA8-51AC3519A91F}"/>
              </a:ext>
            </a:extLst>
          </p:cNvPr>
          <p:cNvSpPr>
            <a:spLocks noGrp="1"/>
          </p:cNvSpPr>
          <p:nvPr>
            <p:ph type="title"/>
          </p:nvPr>
        </p:nvSpPr>
        <p:spPr/>
        <p:txBody>
          <a:bodyPr/>
          <a:lstStyle/>
          <a:p>
            <a:r>
              <a:rPr lang="es-ES" dirty="0" err="1"/>
              <a:t>Chính</a:t>
            </a:r>
            <a:r>
              <a:rPr lang="es-ES" dirty="0"/>
              <a:t> </a:t>
            </a:r>
            <a:r>
              <a:rPr lang="es-ES" dirty="0" err="1"/>
              <a:t>sách</a:t>
            </a:r>
            <a:r>
              <a:rPr lang="es-ES" dirty="0"/>
              <a:t> </a:t>
            </a:r>
            <a:r>
              <a:rPr lang="es-ES" dirty="0" err="1"/>
              <a:t>về</a:t>
            </a:r>
            <a:r>
              <a:rPr lang="es-ES" dirty="0"/>
              <a:t> </a:t>
            </a:r>
            <a:r>
              <a:rPr lang="es-ES" dirty="0" err="1"/>
              <a:t>dữ</a:t>
            </a:r>
            <a:r>
              <a:rPr lang="es-ES" dirty="0"/>
              <a:t> </a:t>
            </a:r>
            <a:r>
              <a:rPr lang="es-ES" dirty="0" err="1"/>
              <a:t>liệu</a:t>
            </a:r>
            <a:r>
              <a:rPr lang="es-ES" dirty="0"/>
              <a:t> </a:t>
            </a:r>
            <a:r>
              <a:rPr lang="es-ES" dirty="0" err="1"/>
              <a:t>và</a:t>
            </a:r>
            <a:r>
              <a:rPr lang="es-ES" dirty="0"/>
              <a:t> </a:t>
            </a:r>
            <a:r>
              <a:rPr lang="es-ES" dirty="0" err="1"/>
              <a:t>bảo</a:t>
            </a:r>
            <a:r>
              <a:rPr lang="es-ES" dirty="0"/>
              <a:t> </a:t>
            </a:r>
            <a:r>
              <a:rPr lang="es-ES" dirty="0" err="1"/>
              <a:t>mật</a:t>
            </a:r>
            <a:r>
              <a:rPr lang="es-ES" dirty="0"/>
              <a:t> </a:t>
            </a:r>
            <a:r>
              <a:rPr lang="es-ES" dirty="0" err="1"/>
              <a:t>dữ</a:t>
            </a:r>
            <a:r>
              <a:rPr lang="es-ES" dirty="0"/>
              <a:t> </a:t>
            </a:r>
            <a:r>
              <a:rPr lang="es-ES" dirty="0" err="1"/>
              <a:t>liệu</a:t>
            </a:r>
            <a:endParaRPr lang="es-ES" dirty="0"/>
          </a:p>
        </p:txBody>
      </p:sp>
      <p:sp>
        <p:nvSpPr>
          <p:cNvPr id="5" name="CuadroTexto 7">
            <a:extLst>
              <a:ext uri="{FF2B5EF4-FFF2-40B4-BE49-F238E27FC236}">
                <a16:creationId xmlns:a16="http://schemas.microsoft.com/office/drawing/2014/main" id="{4D0B372C-8C2B-4F79-BBC4-6963EC3A3BC2}"/>
              </a:ext>
            </a:extLst>
          </p:cNvPr>
          <p:cNvSpPr txBox="1"/>
          <p:nvPr/>
        </p:nvSpPr>
        <p:spPr>
          <a:xfrm>
            <a:off x="493713" y="4487782"/>
            <a:ext cx="11229541" cy="1438151"/>
          </a:xfrm>
          <a:prstGeom prst="rect">
            <a:avLst/>
          </a:prstGeom>
          <a:solidFill>
            <a:schemeClr val="accent5">
              <a:alpha val="10000"/>
            </a:schemeClr>
          </a:solidFill>
          <a:ln w="25400">
            <a:solidFill>
              <a:schemeClr val="accent5"/>
            </a:solidFill>
          </a:ln>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07000"/>
              </a:lnSpc>
              <a:spcAft>
                <a:spcPts val="800"/>
              </a:spcAft>
            </a:pPr>
            <a:r>
              <a:rPr lang="en-GB" sz="1000" b="1" dirty="0">
                <a:solidFill>
                  <a:srgbClr val="2F5597"/>
                </a:solidFill>
                <a:ea typeface="Calibri" panose="020F0502020204030204" pitchFamily="34" charset="0"/>
                <a:cs typeface="Times New Roman" panose="02020603050405020304" pitchFamily="18" charset="0"/>
              </a:rPr>
              <a:t>Policies</a:t>
            </a:r>
          </a:p>
          <a:p>
            <a:pPr>
              <a:lnSpc>
                <a:spcPct val="107000"/>
              </a:lnSpc>
              <a:spcAft>
                <a:spcPts val="800"/>
              </a:spcAft>
            </a:pPr>
            <a:r>
              <a:rPr lang="en-GB" sz="1000" dirty="0">
                <a:ea typeface="Calibri" panose="020F0502020204030204" pitchFamily="34" charset="0"/>
                <a:cs typeface="Times New Roman" panose="02020603050405020304" pitchFamily="18" charset="0"/>
              </a:rPr>
              <a:t>The RES-Q platform’s usage, privacy, and data protection policies, as well as the updated terms and conditions, are effective as of May 25th, 2018. The relevant documents published here are:</a:t>
            </a:r>
          </a:p>
          <a:p>
            <a:pPr marL="342900" lvl="0" indent="-342900">
              <a:lnSpc>
                <a:spcPct val="107000"/>
              </a:lnSpc>
              <a:buFont typeface="+mj-lt"/>
              <a:buAutoNum type="arabicPeriod"/>
            </a:pPr>
            <a:r>
              <a:rPr lang="en-GB" sz="1000" dirty="0">
                <a:solidFill>
                  <a:srgbClr val="2F5597"/>
                </a:solidFill>
                <a:ea typeface="Calibri" panose="020F0502020204030204" pitchFamily="34" charset="0"/>
                <a:cs typeface="Times New Roman" panose="02020603050405020304" pitchFamily="18" charset="0"/>
              </a:rPr>
              <a:t>Privacy Policy</a:t>
            </a:r>
            <a:r>
              <a:rPr lang="en-GB" sz="1000" dirty="0">
                <a:ea typeface="Calibri" panose="020F0502020204030204" pitchFamily="34" charset="0"/>
                <a:cs typeface="Times New Roman" panose="02020603050405020304" pitchFamily="18" charset="0"/>
              </a:rPr>
              <a:t>: A description of what personal data is collected from users in RES-Q, how that data is managed, and what rights users have</a:t>
            </a:r>
          </a:p>
          <a:p>
            <a:pPr marL="342900" lvl="0" indent="-342900">
              <a:lnSpc>
                <a:spcPct val="107000"/>
              </a:lnSpc>
              <a:buFont typeface="+mj-lt"/>
              <a:buAutoNum type="arabicPeriod"/>
            </a:pPr>
            <a:r>
              <a:rPr lang="en-GB" sz="1000" dirty="0">
                <a:solidFill>
                  <a:srgbClr val="2F5597"/>
                </a:solidFill>
                <a:ea typeface="Calibri" panose="020F0502020204030204" pitchFamily="34" charset="0"/>
                <a:cs typeface="Times New Roman" panose="02020603050405020304" pitchFamily="18" charset="0"/>
              </a:rPr>
              <a:t>Terms &amp; Conditions</a:t>
            </a:r>
            <a:r>
              <a:rPr lang="en-GB" sz="1000" dirty="0">
                <a:ea typeface="Calibri" panose="020F0502020204030204" pitchFamily="34" charset="0"/>
                <a:cs typeface="Times New Roman" panose="02020603050405020304" pitchFamily="18" charset="0"/>
              </a:rPr>
              <a:t>: The list of rights and responsibilities users must agree to, and comply with, in order to be authorised to use RES-Q</a:t>
            </a:r>
          </a:p>
          <a:p>
            <a:pPr marL="342900" lvl="0" indent="-342900">
              <a:lnSpc>
                <a:spcPct val="107000"/>
              </a:lnSpc>
              <a:buFont typeface="+mj-lt"/>
              <a:buAutoNum type="arabicPeriod"/>
            </a:pPr>
            <a:r>
              <a:rPr lang="en-GB" sz="1000" dirty="0">
                <a:solidFill>
                  <a:srgbClr val="2F5597"/>
                </a:solidFill>
                <a:ea typeface="Calibri" panose="020F0502020204030204" pitchFamily="34" charset="0"/>
                <a:cs typeface="Times New Roman" panose="02020603050405020304" pitchFamily="18" charset="0"/>
              </a:rPr>
              <a:t>Data Security Policy</a:t>
            </a:r>
            <a:r>
              <a:rPr lang="en-GB" sz="1000" dirty="0">
                <a:ea typeface="Calibri" panose="020F0502020204030204" pitchFamily="34" charset="0"/>
                <a:cs typeface="Times New Roman" panose="02020603050405020304" pitchFamily="18" charset="0"/>
              </a:rPr>
              <a:t>: A detailed description of how RES-Q stores and handles data from a technical perspective</a:t>
            </a:r>
          </a:p>
          <a:p>
            <a:pPr marL="342900" lvl="0" indent="-342900">
              <a:lnSpc>
                <a:spcPct val="107000"/>
              </a:lnSpc>
              <a:buFont typeface="+mj-lt"/>
              <a:buAutoNum type="arabicPeriod"/>
            </a:pPr>
            <a:r>
              <a:rPr lang="en-GB" sz="1000" dirty="0">
                <a:solidFill>
                  <a:srgbClr val="2F5597"/>
                </a:solidFill>
                <a:ea typeface="Calibri" panose="020F0502020204030204" pitchFamily="34" charset="0"/>
                <a:cs typeface="Times New Roman" panose="02020603050405020304" pitchFamily="18" charset="0"/>
              </a:rPr>
              <a:t>Data Sharing &amp; Ownership Policy</a:t>
            </a:r>
            <a:r>
              <a:rPr lang="en-GB" sz="1000" dirty="0">
                <a:ea typeface="Calibri" panose="020F0502020204030204" pitchFamily="34" charset="0"/>
                <a:cs typeface="Times New Roman" panose="02020603050405020304" pitchFamily="18" charset="0"/>
              </a:rPr>
              <a:t>: This describes the broad categories of data stored in RES-Q and how they are used towards the collaborative purpose of the platform</a:t>
            </a:r>
          </a:p>
          <a:p>
            <a:pPr marL="342900" lvl="0" indent="-342900">
              <a:lnSpc>
                <a:spcPct val="107000"/>
              </a:lnSpc>
              <a:spcAft>
                <a:spcPts val="800"/>
              </a:spcAft>
              <a:buFont typeface="+mj-lt"/>
              <a:buAutoNum type="arabicPeriod"/>
            </a:pPr>
            <a:r>
              <a:rPr lang="en-GB" sz="1000" dirty="0">
                <a:solidFill>
                  <a:srgbClr val="2F5597"/>
                </a:solidFill>
                <a:ea typeface="Calibri" panose="020F0502020204030204" pitchFamily="34" charset="0"/>
                <a:cs typeface="Times New Roman" panose="02020603050405020304" pitchFamily="18" charset="0"/>
              </a:rPr>
              <a:t>Data Request Policy</a:t>
            </a:r>
            <a:r>
              <a:rPr lang="en-GB" sz="1000" dirty="0">
                <a:ea typeface="Calibri" panose="020F0502020204030204" pitchFamily="34" charset="0"/>
                <a:cs typeface="Times New Roman" panose="02020603050405020304" pitchFamily="18" charset="0"/>
              </a:rPr>
              <a:t>: The requirements and procedures for requesting Access to data stored in RES-Q for research or evaluation purposes</a:t>
            </a:r>
          </a:p>
        </p:txBody>
      </p:sp>
    </p:spTree>
    <p:extLst>
      <p:ext uri="{BB962C8B-B14F-4D97-AF65-F5344CB8AC3E}">
        <p14:creationId xmlns:p14="http://schemas.microsoft.com/office/powerpoint/2010/main" val="295880030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64FB28E-C7DD-45E0-B181-D502D0501BB8}"/>
              </a:ext>
            </a:extLst>
          </p:cNvPr>
          <p:cNvSpPr>
            <a:spLocks noGrp="1"/>
          </p:cNvSpPr>
          <p:nvPr>
            <p:ph idx="1"/>
          </p:nvPr>
        </p:nvSpPr>
        <p:spPr>
          <a:xfrm>
            <a:off x="384694" y="1286359"/>
            <a:ext cx="6878845" cy="4994125"/>
          </a:xfrm>
        </p:spPr>
        <p:txBody>
          <a:bodyPr/>
          <a:lstStyle/>
          <a:p>
            <a:pPr>
              <a:spcBef>
                <a:spcPts val="1200"/>
              </a:spcBef>
              <a:spcAft>
                <a:spcPts val="0"/>
              </a:spcAft>
            </a:pPr>
            <a:r>
              <a:rPr lang="vi-VN" dirty="0"/>
              <a:t>Quyền truy cập dữ liệu KHÔNG được cung cấp cho bên thứ ba, trừ phi NC/ NSC ký vào thỏa thuận đồng ý cung cấp cho họ quyền truy cập vào dữ liệu (ví dụ nhân viên tư vấn thuộc Angels)</a:t>
            </a:r>
          </a:p>
          <a:p>
            <a:pPr>
              <a:spcBef>
                <a:spcPts val="1200"/>
              </a:spcBef>
              <a:spcAft>
                <a:spcPts val="0"/>
              </a:spcAft>
            </a:pPr>
            <a:r>
              <a:rPr lang="vi-VN" dirty="0"/>
              <a:t>Quyền truy cập dữ liệu của bên thứ ba có thể được cung cấp bởi bệnh viện cùng với thỏa thuận đồng ý chia sẻ dữ liệu giữa điều phối viên quốc gia và bên thứ ba</a:t>
            </a:r>
          </a:p>
        </p:txBody>
      </p:sp>
      <p:sp>
        <p:nvSpPr>
          <p:cNvPr id="5" name="Title 4">
            <a:extLst>
              <a:ext uri="{FF2B5EF4-FFF2-40B4-BE49-F238E27FC236}">
                <a16:creationId xmlns:a16="http://schemas.microsoft.com/office/drawing/2014/main" id="{B325E857-9F88-4ED2-B661-7071DBC4A363}"/>
              </a:ext>
            </a:extLst>
          </p:cNvPr>
          <p:cNvSpPr>
            <a:spLocks noGrp="1"/>
          </p:cNvSpPr>
          <p:nvPr>
            <p:ph type="title"/>
          </p:nvPr>
        </p:nvSpPr>
        <p:spPr/>
        <p:txBody>
          <a:bodyPr/>
          <a:lstStyle/>
          <a:p>
            <a:r>
              <a:rPr lang="es-ES" dirty="0" err="1"/>
              <a:t>Quyền</a:t>
            </a:r>
            <a:r>
              <a:rPr lang="es-ES" dirty="0"/>
              <a:t> </a:t>
            </a:r>
            <a:r>
              <a:rPr lang="es-ES" dirty="0" err="1"/>
              <a:t>truy</a:t>
            </a:r>
            <a:r>
              <a:rPr lang="es-ES" dirty="0"/>
              <a:t> </a:t>
            </a:r>
            <a:r>
              <a:rPr lang="es-ES" dirty="0" err="1"/>
              <a:t>cập</a:t>
            </a:r>
            <a:r>
              <a:rPr lang="es-ES" dirty="0"/>
              <a:t> </a:t>
            </a:r>
            <a:r>
              <a:rPr lang="es-ES" dirty="0" err="1"/>
              <a:t>của</a:t>
            </a:r>
            <a:r>
              <a:rPr lang="es-ES" dirty="0"/>
              <a:t> </a:t>
            </a:r>
            <a:r>
              <a:rPr lang="es-ES" dirty="0" err="1"/>
              <a:t>bên</a:t>
            </a:r>
            <a:r>
              <a:rPr lang="es-ES" dirty="0"/>
              <a:t> </a:t>
            </a:r>
            <a:r>
              <a:rPr lang="es-ES" dirty="0" err="1"/>
              <a:t>thứ</a:t>
            </a:r>
            <a:r>
              <a:rPr lang="es-ES" dirty="0"/>
              <a:t> </a:t>
            </a:r>
            <a:r>
              <a:rPr lang="es-ES" dirty="0" err="1"/>
              <a:t>ba</a:t>
            </a:r>
            <a:endParaRPr lang="es-ES" dirty="0"/>
          </a:p>
        </p:txBody>
      </p:sp>
      <p:sp>
        <p:nvSpPr>
          <p:cNvPr id="8" name="Rectangle 7">
            <a:extLst>
              <a:ext uri="{FF2B5EF4-FFF2-40B4-BE49-F238E27FC236}">
                <a16:creationId xmlns:a16="http://schemas.microsoft.com/office/drawing/2014/main" id="{0AA9A5BA-5587-8249-B4F1-766BA825A736}"/>
              </a:ext>
            </a:extLst>
          </p:cNvPr>
          <p:cNvSpPr/>
          <p:nvPr/>
        </p:nvSpPr>
        <p:spPr>
          <a:xfrm>
            <a:off x="493713" y="3872933"/>
            <a:ext cx="6573514" cy="576000"/>
          </a:xfrm>
          <a:prstGeom prst="rect">
            <a:avLst/>
          </a:prstGeom>
          <a:solidFill>
            <a:schemeClr val="accent5"/>
          </a:solidFill>
          <a:ln w="25400">
            <a:noFill/>
          </a:ln>
        </p:spPr>
        <p:style>
          <a:lnRef idx="2">
            <a:schemeClr val="accent5"/>
          </a:lnRef>
          <a:fillRef idx="1">
            <a:schemeClr val="lt1"/>
          </a:fillRef>
          <a:effectRef idx="0">
            <a:schemeClr val="accent5"/>
          </a:effectRef>
          <a:fontRef idx="minor">
            <a:schemeClr val="dk1"/>
          </a:fontRef>
        </p:style>
        <p:txBody>
          <a:bodyPr wrap="square" anchor="ctr">
            <a:noAutofit/>
          </a:bodyPr>
          <a:lstStyle/>
          <a:p>
            <a:pPr>
              <a:spcBef>
                <a:spcPts val="1200"/>
              </a:spcBef>
            </a:pPr>
            <a:r>
              <a:rPr lang="es-ES" sz="1400" dirty="0">
                <a:solidFill>
                  <a:schemeClr val="bg1"/>
                </a:solidFill>
              </a:rPr>
              <a:t>BS </a:t>
            </a:r>
            <a:r>
              <a:rPr lang="es-ES" sz="1400" dirty="0" err="1">
                <a:solidFill>
                  <a:schemeClr val="bg1"/>
                </a:solidFill>
              </a:rPr>
              <a:t>có</a:t>
            </a:r>
            <a:r>
              <a:rPr lang="es-ES" sz="1400" dirty="0">
                <a:solidFill>
                  <a:schemeClr val="bg1"/>
                </a:solidFill>
              </a:rPr>
              <a:t> </a:t>
            </a:r>
            <a:r>
              <a:rPr lang="es-ES" sz="1400" dirty="0" err="1">
                <a:solidFill>
                  <a:schemeClr val="bg1"/>
                </a:solidFill>
              </a:rPr>
              <a:t>thể</a:t>
            </a:r>
            <a:r>
              <a:rPr lang="es-ES" sz="1400" dirty="0">
                <a:solidFill>
                  <a:schemeClr val="bg1"/>
                </a:solidFill>
              </a:rPr>
              <a:t> </a:t>
            </a:r>
            <a:r>
              <a:rPr lang="es-ES" sz="1400" dirty="0" err="1">
                <a:solidFill>
                  <a:schemeClr val="bg1"/>
                </a:solidFill>
              </a:rPr>
              <a:t>tìm</a:t>
            </a:r>
            <a:r>
              <a:rPr lang="es-ES" sz="1400" dirty="0">
                <a:solidFill>
                  <a:schemeClr val="bg1"/>
                </a:solidFill>
              </a:rPr>
              <a:t> </a:t>
            </a:r>
            <a:r>
              <a:rPr lang="es-ES" sz="1400" dirty="0" err="1">
                <a:solidFill>
                  <a:schemeClr val="bg1"/>
                </a:solidFill>
              </a:rPr>
              <a:t>thấy</a:t>
            </a:r>
            <a:r>
              <a:rPr lang="es-ES" sz="1400" dirty="0">
                <a:solidFill>
                  <a:schemeClr val="bg1"/>
                </a:solidFill>
              </a:rPr>
              <a:t> </a:t>
            </a:r>
            <a:r>
              <a:rPr lang="es-ES" sz="1400" dirty="0" err="1">
                <a:solidFill>
                  <a:schemeClr val="bg1"/>
                </a:solidFill>
              </a:rPr>
              <a:t>thỏa</a:t>
            </a:r>
            <a:r>
              <a:rPr lang="es-ES" sz="1400" dirty="0">
                <a:solidFill>
                  <a:schemeClr val="bg1"/>
                </a:solidFill>
              </a:rPr>
              <a:t> </a:t>
            </a:r>
            <a:r>
              <a:rPr lang="es-ES" sz="1400" dirty="0" err="1">
                <a:solidFill>
                  <a:schemeClr val="bg1"/>
                </a:solidFill>
              </a:rPr>
              <a:t>thuận</a:t>
            </a:r>
            <a:r>
              <a:rPr lang="es-ES" sz="1400" dirty="0">
                <a:solidFill>
                  <a:schemeClr val="bg1"/>
                </a:solidFill>
              </a:rPr>
              <a:t> </a:t>
            </a:r>
            <a:r>
              <a:rPr lang="es-ES" sz="1400" dirty="0" err="1">
                <a:solidFill>
                  <a:schemeClr val="bg1"/>
                </a:solidFill>
              </a:rPr>
              <a:t>đồng</a:t>
            </a:r>
            <a:r>
              <a:rPr lang="es-ES" sz="1400" dirty="0">
                <a:solidFill>
                  <a:schemeClr val="bg1"/>
                </a:solidFill>
              </a:rPr>
              <a:t> ý </a:t>
            </a:r>
            <a:r>
              <a:rPr lang="es-ES" sz="1400" dirty="0" err="1">
                <a:solidFill>
                  <a:schemeClr val="bg1"/>
                </a:solidFill>
              </a:rPr>
              <a:t>chia</a:t>
            </a:r>
            <a:r>
              <a:rPr lang="es-ES" sz="1400" dirty="0">
                <a:solidFill>
                  <a:schemeClr val="bg1"/>
                </a:solidFill>
              </a:rPr>
              <a:t> </a:t>
            </a:r>
            <a:r>
              <a:rPr lang="es-ES" sz="1400" dirty="0" err="1">
                <a:solidFill>
                  <a:schemeClr val="bg1"/>
                </a:solidFill>
              </a:rPr>
              <a:t>sẻ</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tại</a:t>
            </a:r>
            <a:r>
              <a:rPr lang="es-ES" sz="1400" dirty="0">
                <a:solidFill>
                  <a:schemeClr val="bg1"/>
                </a:solidFill>
              </a:rPr>
              <a:t> </a:t>
            </a:r>
            <a:r>
              <a:rPr lang="es-ES" sz="1400" dirty="0" err="1">
                <a:solidFill>
                  <a:schemeClr val="bg1"/>
                </a:solidFill>
              </a:rPr>
              <a:t>đây</a:t>
            </a:r>
            <a:r>
              <a:rPr lang="es-ES" sz="1400" dirty="0">
                <a:solidFill>
                  <a:schemeClr val="bg1"/>
                </a:solidFill>
              </a:rPr>
              <a:t>: </a:t>
            </a:r>
            <a:r>
              <a:rPr lang="es-ES" sz="1400" dirty="0">
                <a:solidFill>
                  <a:schemeClr val="bg1"/>
                </a:solidFill>
                <a:hlinkClick r:id="rId3">
                  <a:extLst>
                    <a:ext uri="{A12FA001-AC4F-418D-AE19-62706E023703}">
                      <ahyp:hlinkClr xmlns:ahyp="http://schemas.microsoft.com/office/drawing/2018/hyperlinkcolor" val="tx"/>
                    </a:ext>
                  </a:extLst>
                </a:hlinkClick>
              </a:rPr>
              <a:t>https://qualitiregistry.eu/images/forms/RES_Q_Data_Sharing_Agreement.pdf</a:t>
            </a:r>
          </a:p>
        </p:txBody>
      </p:sp>
      <p:pic>
        <p:nvPicPr>
          <p:cNvPr id="4" name="Picture 3">
            <a:extLst>
              <a:ext uri="{FF2B5EF4-FFF2-40B4-BE49-F238E27FC236}">
                <a16:creationId xmlns:a16="http://schemas.microsoft.com/office/drawing/2014/main" id="{D6BA7FA7-7B22-2647-8691-6380842A78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0116" y="1376363"/>
            <a:ext cx="3608172" cy="4716865"/>
          </a:xfrm>
          <a:prstGeom prst="rect">
            <a:avLst/>
          </a:prstGeom>
          <a:ln>
            <a:noFill/>
          </a:ln>
        </p:spPr>
      </p:pic>
    </p:spTree>
    <p:extLst>
      <p:ext uri="{BB962C8B-B14F-4D97-AF65-F5344CB8AC3E}">
        <p14:creationId xmlns:p14="http://schemas.microsoft.com/office/powerpoint/2010/main" val="177018269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E88894-7383-4E0E-8644-E654EA58CF16}"/>
              </a:ext>
            </a:extLst>
          </p:cNvPr>
          <p:cNvSpPr>
            <a:spLocks noGrp="1"/>
          </p:cNvSpPr>
          <p:nvPr>
            <p:ph idx="1"/>
          </p:nvPr>
        </p:nvSpPr>
        <p:spPr/>
        <p:txBody>
          <a:bodyPr/>
          <a:lstStyle/>
          <a:p>
            <a:r>
              <a:rPr lang="vi-VN" dirty="0"/>
              <a:t>Để đánh giá số lượng các trường hợp đột quỵ được nhập vào RES-Q ở mỗi quốc gia, chúng tôi có thể so sánh với tổng số trường hợp đột quỵ được thu thập bởi Global Burden of Diseases (GBD) (Viện đo lường và đánh giá sức khỏe (IHME), Đại học Washington, WA, Hoa Kỳ). </a:t>
            </a:r>
            <a:r>
              <a:rPr lang="vi-VN" dirty="0">
                <a:hlinkClick r:id="rId3"/>
              </a:rPr>
              <a:t>http://www.healthdata.org/gbd/2019</a:t>
            </a:r>
            <a:endParaRPr lang="vi-VN" dirty="0"/>
          </a:p>
          <a:p>
            <a:r>
              <a:rPr lang="vi-VN" dirty="0"/>
              <a:t>Không nhất thiết phải có tất cả các trường hợp đột quỵ ở mỗi quốc gia mà chỉ cần lấy mẫu thống kê đại diện cho tổng số các trường hợp đột quỵ.</a:t>
            </a:r>
          </a:p>
          <a:p>
            <a:r>
              <a:rPr lang="vi-VN" dirty="0"/>
              <a:t>Có thể dễ dàng đoán được cỡ mẫu thích hợp bằng cách sử dụng các quy tắc đơn giản rằng cỡ mẫu của nó phải vào khoảng 10% tổng dân số, nhưng ít nhất là 100 và nhiều nhất là 1000.</a:t>
            </a:r>
          </a:p>
          <a:p>
            <a:r>
              <a:rPr lang="vi-VN" dirty="0"/>
              <a:t>Cách tiếp cận đơn giản này không khoa học lắm, nhưng chúng ta có thể tính toán yêu cầu của cỡ mẫu và mô tả việc lựa chọn này bằng cách sử dụng thống kê: mức độ tin cậy và biên độ sai số.</a:t>
            </a:r>
          </a:p>
          <a:p>
            <a:pPr marL="0" indent="0">
              <a:buNone/>
            </a:pPr>
            <a:r>
              <a:rPr lang="vi-VN" i="1" dirty="0"/>
              <a:t>Chúng tôi sử dụng mức độ tin cậy phổ biến nhất là 95% và biên độ sai số là 5%. Một sai số cho bạn biết kết quả của bạn sẽ khác bao nhiêu phần trăm so với giá trị dân số thực. Ví dụ: khoảng tin cậy 95% với biên độ sai số 5 phần trăm có nghĩa là thống kê của bạn sẽ nằm trong khoảng 5 điểm phần trăm của giá trị dân số thực 95% thời gian.</a:t>
            </a:r>
          </a:p>
        </p:txBody>
      </p:sp>
      <p:sp>
        <p:nvSpPr>
          <p:cNvPr id="2" name="Title 1">
            <a:extLst>
              <a:ext uri="{FF2B5EF4-FFF2-40B4-BE49-F238E27FC236}">
                <a16:creationId xmlns:a16="http://schemas.microsoft.com/office/drawing/2014/main" id="{0D9B258C-BC2B-438F-A197-5D0CD6D427ED}"/>
              </a:ext>
            </a:extLst>
          </p:cNvPr>
          <p:cNvSpPr>
            <a:spLocks noGrp="1"/>
          </p:cNvSpPr>
          <p:nvPr>
            <p:ph type="title"/>
          </p:nvPr>
        </p:nvSpPr>
        <p:spPr/>
        <p:txBody>
          <a:bodyPr/>
          <a:lstStyle/>
          <a:p>
            <a:r>
              <a:rPr lang="vi-VN" dirty="0"/>
              <a:t>RES-Q – Phương pháp luận</a:t>
            </a:r>
          </a:p>
        </p:txBody>
      </p:sp>
    </p:spTree>
    <p:extLst>
      <p:ext uri="{BB962C8B-B14F-4D97-AF65-F5344CB8AC3E}">
        <p14:creationId xmlns:p14="http://schemas.microsoft.com/office/powerpoint/2010/main" val="29819431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21515BC-58A6-4376-9F6A-5F0D1AF8638B}"/>
              </a:ext>
            </a:extLst>
          </p:cNvPr>
          <p:cNvSpPr/>
          <p:nvPr/>
        </p:nvSpPr>
        <p:spPr>
          <a:xfrm>
            <a:off x="468744"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51" name="Rectangle 50">
            <a:extLst>
              <a:ext uri="{FF2B5EF4-FFF2-40B4-BE49-F238E27FC236}">
                <a16:creationId xmlns:a16="http://schemas.microsoft.com/office/drawing/2014/main" id="{294DBD6B-6909-4233-8E21-2C1C83E7A048}"/>
              </a:ext>
            </a:extLst>
          </p:cNvPr>
          <p:cNvSpPr/>
          <p:nvPr/>
        </p:nvSpPr>
        <p:spPr>
          <a:xfrm>
            <a:off x="2736093"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52" name="Rectangle 51">
            <a:extLst>
              <a:ext uri="{FF2B5EF4-FFF2-40B4-BE49-F238E27FC236}">
                <a16:creationId xmlns:a16="http://schemas.microsoft.com/office/drawing/2014/main" id="{FE22EE9C-703A-4553-84FE-D3BBEAEF8DF8}"/>
              </a:ext>
            </a:extLst>
          </p:cNvPr>
          <p:cNvSpPr/>
          <p:nvPr/>
        </p:nvSpPr>
        <p:spPr>
          <a:xfrm>
            <a:off x="500344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55" name="Rectangle 54">
            <a:extLst>
              <a:ext uri="{FF2B5EF4-FFF2-40B4-BE49-F238E27FC236}">
                <a16:creationId xmlns:a16="http://schemas.microsoft.com/office/drawing/2014/main" id="{A52F9546-05FB-4343-B8C1-FE773AE9F078}"/>
              </a:ext>
            </a:extLst>
          </p:cNvPr>
          <p:cNvSpPr/>
          <p:nvPr/>
        </p:nvSpPr>
        <p:spPr>
          <a:xfrm>
            <a:off x="7270790"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58" name="Rectangle 57">
            <a:extLst>
              <a:ext uri="{FF2B5EF4-FFF2-40B4-BE49-F238E27FC236}">
                <a16:creationId xmlns:a16="http://schemas.microsoft.com/office/drawing/2014/main" id="{A5060B16-57B1-473C-B09A-BD321F89CAF8}"/>
              </a:ext>
            </a:extLst>
          </p:cNvPr>
          <p:cNvSpPr/>
          <p:nvPr/>
        </p:nvSpPr>
        <p:spPr>
          <a:xfrm>
            <a:off x="9538139" y="1420516"/>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60" name="Rectangle 59">
            <a:extLst>
              <a:ext uri="{FF2B5EF4-FFF2-40B4-BE49-F238E27FC236}">
                <a16:creationId xmlns:a16="http://schemas.microsoft.com/office/drawing/2014/main" id="{3985E9E7-681D-4B66-8FFC-E14C46789B33}"/>
              </a:ext>
            </a:extLst>
          </p:cNvPr>
          <p:cNvSpPr/>
          <p:nvPr/>
        </p:nvSpPr>
        <p:spPr>
          <a:xfrm>
            <a:off x="468744"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62" name="Rectangle 61">
            <a:extLst>
              <a:ext uri="{FF2B5EF4-FFF2-40B4-BE49-F238E27FC236}">
                <a16:creationId xmlns:a16="http://schemas.microsoft.com/office/drawing/2014/main" id="{B865CF5F-44E0-4907-8BD0-AACFCF367BB3}"/>
              </a:ext>
            </a:extLst>
          </p:cNvPr>
          <p:cNvSpPr/>
          <p:nvPr/>
        </p:nvSpPr>
        <p:spPr>
          <a:xfrm>
            <a:off x="2736093"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69" name="Rectangle 68">
            <a:extLst>
              <a:ext uri="{FF2B5EF4-FFF2-40B4-BE49-F238E27FC236}">
                <a16:creationId xmlns:a16="http://schemas.microsoft.com/office/drawing/2014/main" id="{88729680-6915-4D65-A66C-FFA13B76B5AC}"/>
              </a:ext>
            </a:extLst>
          </p:cNvPr>
          <p:cNvSpPr/>
          <p:nvPr/>
        </p:nvSpPr>
        <p:spPr>
          <a:xfrm>
            <a:off x="5003442"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70" name="Rectangle 69">
            <a:extLst>
              <a:ext uri="{FF2B5EF4-FFF2-40B4-BE49-F238E27FC236}">
                <a16:creationId xmlns:a16="http://schemas.microsoft.com/office/drawing/2014/main" id="{68274892-5316-4C48-BAC2-9CB906C0A61E}"/>
              </a:ext>
            </a:extLst>
          </p:cNvPr>
          <p:cNvSpPr/>
          <p:nvPr/>
        </p:nvSpPr>
        <p:spPr>
          <a:xfrm>
            <a:off x="7270790" y="3771199"/>
            <a:ext cx="2185113" cy="2258873"/>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71" name="Rectangle 70">
            <a:extLst>
              <a:ext uri="{FF2B5EF4-FFF2-40B4-BE49-F238E27FC236}">
                <a16:creationId xmlns:a16="http://schemas.microsoft.com/office/drawing/2014/main" id="{D204C251-6DDC-43C2-A825-ED3FC34DF388}"/>
              </a:ext>
            </a:extLst>
          </p:cNvPr>
          <p:cNvSpPr/>
          <p:nvPr/>
        </p:nvSpPr>
        <p:spPr>
          <a:xfrm>
            <a:off x="9538139"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72" name="Rectangle 71">
            <a:hlinkClick r:id="rId15" action="ppaction://hlinksldjump"/>
            <a:extLst>
              <a:ext uri="{FF2B5EF4-FFF2-40B4-BE49-F238E27FC236}">
                <a16:creationId xmlns:a16="http://schemas.microsoft.com/office/drawing/2014/main" id="{3D19755A-91FC-4C93-ADB6-0A9099D8A591}"/>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SLIDES 11-12</a:t>
            </a:r>
          </a:p>
        </p:txBody>
      </p:sp>
      <p:pic>
        <p:nvPicPr>
          <p:cNvPr id="73" name="Graphic 72">
            <a:extLst>
              <a:ext uri="{FF2B5EF4-FFF2-40B4-BE49-F238E27FC236}">
                <a16:creationId xmlns:a16="http://schemas.microsoft.com/office/drawing/2014/main" id="{86F7AEE4-ECBE-4816-892F-7D0CC661D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74" name="Rectangle 73">
            <a:hlinkClick r:id="rId18" action="ppaction://hlinksldjump"/>
            <a:extLst>
              <a:ext uri="{FF2B5EF4-FFF2-40B4-BE49-F238E27FC236}">
                <a16:creationId xmlns:a16="http://schemas.microsoft.com/office/drawing/2014/main" id="{858FC83B-8801-42C9-B994-855E6DD03FB6}"/>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rgbClr val="B6B6B6"/>
                </a:solidFill>
              </a:rPr>
              <a:t>SLIDE 14</a:t>
            </a:r>
          </a:p>
        </p:txBody>
      </p:sp>
      <p:pic>
        <p:nvPicPr>
          <p:cNvPr id="75" name="Graphic 74">
            <a:extLst>
              <a:ext uri="{FF2B5EF4-FFF2-40B4-BE49-F238E27FC236}">
                <a16:creationId xmlns:a16="http://schemas.microsoft.com/office/drawing/2014/main" id="{B76EB71D-70CF-4E2A-8091-CC8BCF067BC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8" y="3402373"/>
            <a:ext cx="189738" cy="189738"/>
          </a:xfrm>
          <a:prstGeom prst="rect">
            <a:avLst/>
          </a:prstGeom>
        </p:spPr>
      </p:pic>
      <p:sp>
        <p:nvSpPr>
          <p:cNvPr id="76" name="Rectangle 75">
            <a:hlinkClick r:id="rId21" action="ppaction://hlinksldjump"/>
            <a:extLst>
              <a:ext uri="{FF2B5EF4-FFF2-40B4-BE49-F238E27FC236}">
                <a16:creationId xmlns:a16="http://schemas.microsoft.com/office/drawing/2014/main" id="{5FE8322F-0BC3-459A-BFDB-3567B7997FE0}"/>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16</a:t>
            </a:r>
          </a:p>
        </p:txBody>
      </p:sp>
      <p:pic>
        <p:nvPicPr>
          <p:cNvPr id="77" name="Graphic 76">
            <a:extLst>
              <a:ext uri="{FF2B5EF4-FFF2-40B4-BE49-F238E27FC236}">
                <a16:creationId xmlns:a16="http://schemas.microsoft.com/office/drawing/2014/main" id="{EE130D40-8087-455C-A28D-C2F41EE5A3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7" y="3402373"/>
            <a:ext cx="189738" cy="189738"/>
          </a:xfrm>
          <a:prstGeom prst="rect">
            <a:avLst/>
          </a:prstGeom>
        </p:spPr>
      </p:pic>
      <p:sp>
        <p:nvSpPr>
          <p:cNvPr id="78" name="Rectangle 77">
            <a:hlinkClick r:id="rId22" action="ppaction://hlinksldjump"/>
            <a:extLst>
              <a:ext uri="{FF2B5EF4-FFF2-40B4-BE49-F238E27FC236}">
                <a16:creationId xmlns:a16="http://schemas.microsoft.com/office/drawing/2014/main" id="{DFBD6CC8-D26D-4884-9E18-8B6384FD8749}"/>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 18-20</a:t>
            </a:r>
          </a:p>
        </p:txBody>
      </p:sp>
      <p:pic>
        <p:nvPicPr>
          <p:cNvPr id="79" name="Graphic 78">
            <a:extLst>
              <a:ext uri="{FF2B5EF4-FFF2-40B4-BE49-F238E27FC236}">
                <a16:creationId xmlns:a16="http://schemas.microsoft.com/office/drawing/2014/main" id="{ABF9686C-01A7-43E9-A62F-BF3FDD3020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6" y="3402373"/>
            <a:ext cx="189738" cy="189738"/>
          </a:xfrm>
          <a:prstGeom prst="rect">
            <a:avLst/>
          </a:prstGeom>
        </p:spPr>
      </p:pic>
      <p:sp>
        <p:nvSpPr>
          <p:cNvPr id="80" name="Rectangle 79">
            <a:hlinkClick r:id="rId23" action="ppaction://hlinksldjump"/>
            <a:extLst>
              <a:ext uri="{FF2B5EF4-FFF2-40B4-BE49-F238E27FC236}">
                <a16:creationId xmlns:a16="http://schemas.microsoft.com/office/drawing/2014/main" id="{6608BE04-7218-4DB9-A056-CB72E5A0D054}"/>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22-26</a:t>
            </a:r>
          </a:p>
        </p:txBody>
      </p:sp>
      <p:pic>
        <p:nvPicPr>
          <p:cNvPr id="81" name="Graphic 80">
            <a:extLst>
              <a:ext uri="{FF2B5EF4-FFF2-40B4-BE49-F238E27FC236}">
                <a16:creationId xmlns:a16="http://schemas.microsoft.com/office/drawing/2014/main" id="{1CDE3122-A690-46F5-A534-9341AD956E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73244" y="3402373"/>
            <a:ext cx="189738" cy="189738"/>
          </a:xfrm>
          <a:prstGeom prst="rect">
            <a:avLst/>
          </a:prstGeom>
        </p:spPr>
      </p:pic>
      <p:sp>
        <p:nvSpPr>
          <p:cNvPr id="82" name="Rectangle 81">
            <a:hlinkClick r:id="rId24" action="ppaction://hlinksldjump"/>
            <a:extLst>
              <a:ext uri="{FF2B5EF4-FFF2-40B4-BE49-F238E27FC236}">
                <a16:creationId xmlns:a16="http://schemas.microsoft.com/office/drawing/2014/main" id="{2F71910E-D736-4391-83DC-7B55D8142424}"/>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28-30</a:t>
            </a:r>
          </a:p>
        </p:txBody>
      </p:sp>
      <p:pic>
        <p:nvPicPr>
          <p:cNvPr id="83" name="Graphic 82">
            <a:extLst>
              <a:ext uri="{FF2B5EF4-FFF2-40B4-BE49-F238E27FC236}">
                <a16:creationId xmlns:a16="http://schemas.microsoft.com/office/drawing/2014/main" id="{E0697392-6EA8-49FF-9A4C-048F3EE0E6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03847" y="5748371"/>
            <a:ext cx="189738" cy="189738"/>
          </a:xfrm>
          <a:prstGeom prst="rect">
            <a:avLst/>
          </a:prstGeom>
        </p:spPr>
      </p:pic>
      <p:sp>
        <p:nvSpPr>
          <p:cNvPr id="84" name="Rectangle 83">
            <a:hlinkClick r:id="rId25" action="ppaction://hlinksldjump"/>
            <a:extLst>
              <a:ext uri="{FF2B5EF4-FFF2-40B4-BE49-F238E27FC236}">
                <a16:creationId xmlns:a16="http://schemas.microsoft.com/office/drawing/2014/main" id="{BE779E1D-547A-45A6-9530-70CD005FF7CF}"/>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32-33</a:t>
            </a:r>
          </a:p>
        </p:txBody>
      </p:sp>
      <p:pic>
        <p:nvPicPr>
          <p:cNvPr id="85" name="Graphic 84">
            <a:extLst>
              <a:ext uri="{FF2B5EF4-FFF2-40B4-BE49-F238E27FC236}">
                <a16:creationId xmlns:a16="http://schemas.microsoft.com/office/drawing/2014/main" id="{D7C88503-E351-4932-9DFE-C325A106297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71196" y="5748371"/>
            <a:ext cx="189738" cy="189738"/>
          </a:xfrm>
          <a:prstGeom prst="rect">
            <a:avLst/>
          </a:prstGeom>
        </p:spPr>
      </p:pic>
      <p:sp>
        <p:nvSpPr>
          <p:cNvPr id="86" name="Rectangle 85">
            <a:hlinkClick r:id="rId26" action="ppaction://hlinksldjump"/>
            <a:extLst>
              <a:ext uri="{FF2B5EF4-FFF2-40B4-BE49-F238E27FC236}">
                <a16:creationId xmlns:a16="http://schemas.microsoft.com/office/drawing/2014/main" id="{9B64B3C8-0EA1-4E19-874E-EB32A1CF5CEC}"/>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35-38</a:t>
            </a:r>
          </a:p>
        </p:txBody>
      </p:sp>
      <p:pic>
        <p:nvPicPr>
          <p:cNvPr id="87" name="Graphic 86">
            <a:extLst>
              <a:ext uri="{FF2B5EF4-FFF2-40B4-BE49-F238E27FC236}">
                <a16:creationId xmlns:a16="http://schemas.microsoft.com/office/drawing/2014/main" id="{79C71B43-0EF0-4930-8C9A-1922EA1142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8545" y="5748371"/>
            <a:ext cx="189738" cy="189738"/>
          </a:xfrm>
          <a:prstGeom prst="rect">
            <a:avLst/>
          </a:prstGeom>
        </p:spPr>
      </p:pic>
      <p:sp>
        <p:nvSpPr>
          <p:cNvPr id="88" name="Rectangle 87">
            <a:hlinkClick r:id="rId27" action="ppaction://hlinksldjump"/>
            <a:extLst>
              <a:ext uri="{FF2B5EF4-FFF2-40B4-BE49-F238E27FC236}">
                <a16:creationId xmlns:a16="http://schemas.microsoft.com/office/drawing/2014/main" id="{8106E5FB-70AF-40D4-8A1F-D23B896E7DE1}"/>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bg2">
                    <a:lumMod val="75000"/>
                  </a:schemeClr>
                </a:solidFill>
              </a:rPr>
              <a:t>SLIDES 40-42</a:t>
            </a:r>
          </a:p>
        </p:txBody>
      </p:sp>
      <p:pic>
        <p:nvPicPr>
          <p:cNvPr id="89" name="Graphic 88">
            <a:extLst>
              <a:ext uri="{FF2B5EF4-FFF2-40B4-BE49-F238E27FC236}">
                <a16:creationId xmlns:a16="http://schemas.microsoft.com/office/drawing/2014/main" id="{77EE392B-5178-42F7-9FD9-10F93F17CEC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5894" y="5748371"/>
            <a:ext cx="189738" cy="189738"/>
          </a:xfrm>
          <a:prstGeom prst="rect">
            <a:avLst/>
          </a:prstGeom>
        </p:spPr>
      </p:pic>
      <p:sp>
        <p:nvSpPr>
          <p:cNvPr id="90" name="Rectangle 89">
            <a:hlinkClick r:id="rId28" action="ppaction://hlinksldjump"/>
            <a:extLst>
              <a:ext uri="{FF2B5EF4-FFF2-40B4-BE49-F238E27FC236}">
                <a16:creationId xmlns:a16="http://schemas.microsoft.com/office/drawing/2014/main" id="{A9F0E181-C92D-4AD3-9B54-732AE97750A4}"/>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44</a:t>
            </a:r>
          </a:p>
        </p:txBody>
      </p:sp>
      <p:pic>
        <p:nvPicPr>
          <p:cNvPr id="91" name="Graphic 90">
            <a:extLst>
              <a:ext uri="{FF2B5EF4-FFF2-40B4-BE49-F238E27FC236}">
                <a16:creationId xmlns:a16="http://schemas.microsoft.com/office/drawing/2014/main" id="{92CC1D23-BB11-4C5B-9C8A-6868E233967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130879953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813B2-4E39-4D71-874D-D4C7F7540927}"/>
              </a:ext>
            </a:extLst>
          </p:cNvPr>
          <p:cNvSpPr>
            <a:spLocks noGrp="1"/>
          </p:cNvSpPr>
          <p:nvPr>
            <p:ph type="title"/>
          </p:nvPr>
        </p:nvSpPr>
        <p:spPr/>
        <p:txBody>
          <a:bodyPr/>
          <a:lstStyle/>
          <a:p>
            <a:r>
              <a:rPr lang="vi-VN" dirty="0"/>
              <a:t>Nhóm tư vấn viên chính của RES-Q có trụ sở từ Trung tâm nghiên cứu lâm sàng quốc tế tại St Anne University Hospital, Brno, cộng hòa Séc</a:t>
            </a:r>
            <a:endParaRPr lang="es-ES" dirty="0"/>
          </a:p>
        </p:txBody>
      </p:sp>
      <p:sp>
        <p:nvSpPr>
          <p:cNvPr id="2" name="Footer Placeholder 1">
            <a:extLst>
              <a:ext uri="{FF2B5EF4-FFF2-40B4-BE49-F238E27FC236}">
                <a16:creationId xmlns:a16="http://schemas.microsoft.com/office/drawing/2014/main" id="{7320EAE3-5B3C-42A4-A508-123D83C522FE}"/>
              </a:ext>
            </a:extLst>
          </p:cNvPr>
          <p:cNvSpPr>
            <a:spLocks noGrp="1"/>
          </p:cNvSpPr>
          <p:nvPr>
            <p:ph type="ftr" sz="quarter" idx="3"/>
          </p:nvPr>
        </p:nvSpPr>
        <p:spPr/>
        <p:txBody>
          <a:bodyPr/>
          <a:lstStyle/>
          <a:p>
            <a:endParaRPr lang="en-US" dirty="0"/>
          </a:p>
        </p:txBody>
      </p:sp>
      <p:sp>
        <p:nvSpPr>
          <p:cNvPr id="3" name="Slide Number Placeholder 2">
            <a:extLst>
              <a:ext uri="{FF2B5EF4-FFF2-40B4-BE49-F238E27FC236}">
                <a16:creationId xmlns:a16="http://schemas.microsoft.com/office/drawing/2014/main" id="{E0F9508E-ED9D-4D79-85C6-7B8F5EA474DB}"/>
              </a:ext>
            </a:extLst>
          </p:cNvPr>
          <p:cNvSpPr>
            <a:spLocks noGrp="1"/>
          </p:cNvSpPr>
          <p:nvPr>
            <p:ph type="sldNum" sz="quarter" idx="12"/>
          </p:nvPr>
        </p:nvSpPr>
        <p:spPr/>
        <p:txBody>
          <a:bodyPr/>
          <a:lstStyle/>
          <a:p>
            <a:fld id="{BE315648-4CD1-417E-8079-23ED6A06EE0C}" type="slidenum">
              <a:rPr lang="en-US" smtClean="0"/>
              <a:pPr/>
              <a:t>44</a:t>
            </a:fld>
            <a:endParaRPr lang="en-US" dirty="0"/>
          </a:p>
        </p:txBody>
      </p:sp>
      <p:pic>
        <p:nvPicPr>
          <p:cNvPr id="6" name="Picture 5">
            <a:extLst>
              <a:ext uri="{FF2B5EF4-FFF2-40B4-BE49-F238E27FC236}">
                <a16:creationId xmlns:a16="http://schemas.microsoft.com/office/drawing/2014/main" id="{BAD1810A-2B09-4B93-851B-F0A849A33557}"/>
              </a:ext>
            </a:extLst>
          </p:cNvPr>
          <p:cNvPicPr>
            <a:picLocks noChangeAspect="1"/>
          </p:cNvPicPr>
          <p:nvPr/>
        </p:nvPicPr>
        <p:blipFill rotWithShape="1">
          <a:blip r:embed="rId2"/>
          <a:srcRect l="22976" r="1636"/>
          <a:stretch/>
        </p:blipFill>
        <p:spPr>
          <a:xfrm>
            <a:off x="493713" y="2040165"/>
            <a:ext cx="1620000" cy="2160000"/>
          </a:xfrm>
          <a:prstGeom prst="rect">
            <a:avLst/>
          </a:prstGeom>
          <a:solidFill>
            <a:srgbClr val="FFFFFF">
              <a:shade val="85000"/>
            </a:srgbClr>
          </a:solidFill>
          <a:ln w="88900" cap="sq">
            <a:noFill/>
            <a:miter lim="800000"/>
          </a:ln>
          <a:effectLst/>
        </p:spPr>
      </p:pic>
      <p:sp>
        <p:nvSpPr>
          <p:cNvPr id="7" name="TextBox 6">
            <a:extLst>
              <a:ext uri="{FF2B5EF4-FFF2-40B4-BE49-F238E27FC236}">
                <a16:creationId xmlns:a16="http://schemas.microsoft.com/office/drawing/2014/main" id="{F79A5977-44AA-4ADE-A533-7E947B2C4CF4}"/>
              </a:ext>
            </a:extLst>
          </p:cNvPr>
          <p:cNvSpPr txBox="1"/>
          <p:nvPr/>
        </p:nvSpPr>
        <p:spPr>
          <a:xfrm>
            <a:off x="372850" y="4327025"/>
            <a:ext cx="1861726" cy="677108"/>
          </a:xfrm>
          <a:prstGeom prst="rect">
            <a:avLst/>
          </a:prstGeom>
          <a:noFill/>
        </p:spPr>
        <p:txBody>
          <a:bodyPr wrap="square" rtlCol="0">
            <a:spAutoFit/>
          </a:bodyPr>
          <a:lstStyle/>
          <a:p>
            <a:pPr algn="ctr"/>
            <a:r>
              <a:rPr lang="es-ES" sz="1400" b="1" dirty="0">
                <a:solidFill>
                  <a:schemeClr val="accent1"/>
                </a:solidFill>
              </a:rPr>
              <a:t>Prof. Robert Mikulik</a:t>
            </a:r>
          </a:p>
          <a:p>
            <a:pPr algn="ctr"/>
            <a:r>
              <a:rPr lang="en-US" sz="1200" dirty="0"/>
              <a:t>Stroke Program Director &amp; Founder of RES-Q </a:t>
            </a:r>
          </a:p>
        </p:txBody>
      </p:sp>
      <p:pic>
        <p:nvPicPr>
          <p:cNvPr id="17" name="Picture 16" descr="A picture containing person, person, indoor, smiling&#10;&#10;Description automatically generated">
            <a:extLst>
              <a:ext uri="{FF2B5EF4-FFF2-40B4-BE49-F238E27FC236}">
                <a16:creationId xmlns:a16="http://schemas.microsoft.com/office/drawing/2014/main" id="{56A3EDD6-14D9-4F7F-9290-3B52D9696C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48" r="3348"/>
          <a:stretch/>
        </p:blipFill>
        <p:spPr>
          <a:xfrm>
            <a:off x="6244458" y="2040165"/>
            <a:ext cx="1620000" cy="2160000"/>
          </a:xfrm>
          <a:prstGeom prst="rect">
            <a:avLst/>
          </a:prstGeom>
          <a:solidFill>
            <a:srgbClr val="FFFFFF">
              <a:shade val="85000"/>
            </a:srgbClr>
          </a:solidFill>
          <a:ln w="88900" cap="sq">
            <a:noFill/>
            <a:miter lim="800000"/>
          </a:ln>
          <a:effectLst/>
        </p:spPr>
      </p:pic>
      <p:sp>
        <p:nvSpPr>
          <p:cNvPr id="20" name="TextBox 19">
            <a:extLst>
              <a:ext uri="{FF2B5EF4-FFF2-40B4-BE49-F238E27FC236}">
                <a16:creationId xmlns:a16="http://schemas.microsoft.com/office/drawing/2014/main" id="{02637445-B75E-4405-83EF-453601E7E3D6}"/>
              </a:ext>
            </a:extLst>
          </p:cNvPr>
          <p:cNvSpPr txBox="1"/>
          <p:nvPr/>
        </p:nvSpPr>
        <p:spPr>
          <a:xfrm>
            <a:off x="6123595" y="4327025"/>
            <a:ext cx="1861724" cy="492443"/>
          </a:xfrm>
          <a:prstGeom prst="rect">
            <a:avLst/>
          </a:prstGeom>
          <a:noFill/>
        </p:spPr>
        <p:txBody>
          <a:bodyPr wrap="square" rtlCol="0">
            <a:spAutoFit/>
          </a:bodyPr>
          <a:lstStyle/>
          <a:p>
            <a:pPr algn="ctr"/>
            <a:r>
              <a:rPr lang="es-ES" sz="1400" b="1" dirty="0">
                <a:solidFill>
                  <a:schemeClr val="accent1"/>
                </a:solidFill>
              </a:rPr>
              <a:t>Miroslav Varecha</a:t>
            </a:r>
          </a:p>
          <a:p>
            <a:pPr algn="ctr"/>
            <a:r>
              <a:rPr lang="es-ES" sz="1200" dirty="0"/>
              <a:t>Data </a:t>
            </a:r>
            <a:r>
              <a:rPr lang="es-ES" sz="1200" dirty="0" err="1"/>
              <a:t>scientist</a:t>
            </a:r>
            <a:endParaRPr lang="es-ES" sz="1200" dirty="0"/>
          </a:p>
        </p:txBody>
      </p:sp>
      <p:sp>
        <p:nvSpPr>
          <p:cNvPr id="23" name="TextBox 22">
            <a:extLst>
              <a:ext uri="{FF2B5EF4-FFF2-40B4-BE49-F238E27FC236}">
                <a16:creationId xmlns:a16="http://schemas.microsoft.com/office/drawing/2014/main" id="{1D01B78A-F8A6-4832-BDE7-32FA5CF0F44D}"/>
              </a:ext>
            </a:extLst>
          </p:cNvPr>
          <p:cNvSpPr txBox="1"/>
          <p:nvPr/>
        </p:nvSpPr>
        <p:spPr>
          <a:xfrm>
            <a:off x="7985321" y="4327025"/>
            <a:ext cx="1972102" cy="492443"/>
          </a:xfrm>
          <a:prstGeom prst="rect">
            <a:avLst/>
          </a:prstGeom>
          <a:noFill/>
        </p:spPr>
        <p:txBody>
          <a:bodyPr wrap="square" rtlCol="0">
            <a:spAutoFit/>
          </a:bodyPr>
          <a:lstStyle/>
          <a:p>
            <a:pPr algn="ctr"/>
            <a:r>
              <a:rPr lang="es-ES" sz="1400" b="1" dirty="0">
                <a:solidFill>
                  <a:schemeClr val="accent1"/>
                </a:solidFill>
              </a:rPr>
              <a:t>Veronika Svobodova</a:t>
            </a:r>
          </a:p>
          <a:p>
            <a:pPr algn="ctr"/>
            <a:r>
              <a:rPr lang="es-ES" sz="1200" dirty="0" err="1"/>
              <a:t>Stroke</a:t>
            </a:r>
            <a:r>
              <a:rPr lang="es-ES" sz="1200" dirty="0"/>
              <a:t> </a:t>
            </a:r>
            <a:r>
              <a:rPr lang="es-ES" sz="1200" dirty="0" err="1"/>
              <a:t>Program</a:t>
            </a:r>
            <a:r>
              <a:rPr lang="es-ES" sz="1200" dirty="0"/>
              <a:t> Manager</a:t>
            </a:r>
          </a:p>
        </p:txBody>
      </p:sp>
      <p:sp>
        <p:nvSpPr>
          <p:cNvPr id="18" name="TextBox 17">
            <a:extLst>
              <a:ext uri="{FF2B5EF4-FFF2-40B4-BE49-F238E27FC236}">
                <a16:creationId xmlns:a16="http://schemas.microsoft.com/office/drawing/2014/main" id="{7D4E67A5-B00B-4A79-8755-6B43B1AEEC71}"/>
              </a:ext>
            </a:extLst>
          </p:cNvPr>
          <p:cNvSpPr txBox="1"/>
          <p:nvPr/>
        </p:nvSpPr>
        <p:spPr>
          <a:xfrm>
            <a:off x="4206681" y="4327025"/>
            <a:ext cx="1861724" cy="677108"/>
          </a:xfrm>
          <a:prstGeom prst="rect">
            <a:avLst/>
          </a:prstGeom>
          <a:noFill/>
        </p:spPr>
        <p:txBody>
          <a:bodyPr wrap="square" rtlCol="0">
            <a:spAutoFit/>
          </a:bodyPr>
          <a:lstStyle/>
          <a:p>
            <a:pPr algn="ctr"/>
            <a:r>
              <a:rPr lang="es-ES" sz="1400" b="1" dirty="0">
                <a:solidFill>
                  <a:schemeClr val="accent1"/>
                </a:solidFill>
              </a:rPr>
              <a:t>Vaclav Pasacek</a:t>
            </a:r>
          </a:p>
          <a:p>
            <a:pPr algn="ctr"/>
            <a:r>
              <a:rPr lang="es-ES" sz="1200" dirty="0"/>
              <a:t>Senior software </a:t>
            </a:r>
            <a:r>
              <a:rPr lang="es-ES" sz="1200" dirty="0" err="1"/>
              <a:t>developer</a:t>
            </a:r>
            <a:endParaRPr lang="es-ES" sz="1200" dirty="0"/>
          </a:p>
        </p:txBody>
      </p:sp>
      <p:pic>
        <p:nvPicPr>
          <p:cNvPr id="25" name="Picture 24">
            <a:extLst>
              <a:ext uri="{FF2B5EF4-FFF2-40B4-BE49-F238E27FC236}">
                <a16:creationId xmlns:a16="http://schemas.microsoft.com/office/drawing/2014/main" id="{81D098B3-3254-4B02-8A0E-A17C887C5E21}"/>
              </a:ext>
            </a:extLst>
          </p:cNvPr>
          <p:cNvPicPr>
            <a:picLocks noChangeAspect="1"/>
          </p:cNvPicPr>
          <p:nvPr/>
        </p:nvPicPr>
        <p:blipFill rotWithShape="1">
          <a:blip r:embed="rId4"/>
          <a:srcRect l="25030" t="10885" r="32377" b="3909"/>
          <a:stretch/>
        </p:blipFill>
        <p:spPr>
          <a:xfrm>
            <a:off x="4327543" y="2040165"/>
            <a:ext cx="1620000" cy="2160000"/>
          </a:xfrm>
          <a:prstGeom prst="rect">
            <a:avLst/>
          </a:prstGeom>
          <a:solidFill>
            <a:srgbClr val="FFFFFF">
              <a:shade val="85000"/>
            </a:srgbClr>
          </a:solidFill>
          <a:ln w="88900" cap="sq">
            <a:noFill/>
            <a:miter lim="800000"/>
          </a:ln>
          <a:effectLst/>
        </p:spPr>
      </p:pic>
      <p:sp>
        <p:nvSpPr>
          <p:cNvPr id="12" name="TextBox 11">
            <a:extLst>
              <a:ext uri="{FF2B5EF4-FFF2-40B4-BE49-F238E27FC236}">
                <a16:creationId xmlns:a16="http://schemas.microsoft.com/office/drawing/2014/main" id="{E0ED3E51-E74B-4AB8-B470-B10AB22C0312}"/>
              </a:ext>
            </a:extLst>
          </p:cNvPr>
          <p:cNvSpPr txBox="1"/>
          <p:nvPr/>
        </p:nvSpPr>
        <p:spPr>
          <a:xfrm>
            <a:off x="2289767" y="4327025"/>
            <a:ext cx="1861724" cy="677108"/>
          </a:xfrm>
          <a:prstGeom prst="rect">
            <a:avLst/>
          </a:prstGeom>
          <a:noFill/>
        </p:spPr>
        <p:txBody>
          <a:bodyPr wrap="square" rtlCol="0">
            <a:spAutoFit/>
          </a:bodyPr>
          <a:lstStyle/>
          <a:p>
            <a:pPr algn="ctr"/>
            <a:r>
              <a:rPr lang="es-ES" sz="1400" b="1" dirty="0">
                <a:solidFill>
                  <a:schemeClr val="accent1"/>
                </a:solidFill>
              </a:rPr>
              <a:t>Rupal Sedani</a:t>
            </a:r>
          </a:p>
          <a:p>
            <a:pPr algn="ctr"/>
            <a:r>
              <a:rPr lang="es-ES" sz="1200" dirty="0"/>
              <a:t>RES-Q </a:t>
            </a:r>
            <a:r>
              <a:rPr lang="es-ES" sz="1200" dirty="0" err="1"/>
              <a:t>Registry</a:t>
            </a:r>
            <a:r>
              <a:rPr lang="es-ES" sz="1200" dirty="0"/>
              <a:t> manager</a:t>
            </a:r>
          </a:p>
        </p:txBody>
      </p:sp>
      <p:pic>
        <p:nvPicPr>
          <p:cNvPr id="13" name="Picture 12">
            <a:extLst>
              <a:ext uri="{FF2B5EF4-FFF2-40B4-BE49-F238E27FC236}">
                <a16:creationId xmlns:a16="http://schemas.microsoft.com/office/drawing/2014/main" id="{4A34DDC0-E3D9-4345-A3D6-423666BDAE3E}"/>
              </a:ext>
            </a:extLst>
          </p:cNvPr>
          <p:cNvPicPr>
            <a:picLocks noChangeAspect="1"/>
          </p:cNvPicPr>
          <p:nvPr/>
        </p:nvPicPr>
        <p:blipFill rotWithShape="1">
          <a:blip r:embed="rId5"/>
          <a:srcRect t="-1" b="2539"/>
          <a:stretch/>
        </p:blipFill>
        <p:spPr>
          <a:xfrm>
            <a:off x="10078287" y="2040165"/>
            <a:ext cx="1620000" cy="2160000"/>
          </a:xfrm>
          <a:prstGeom prst="rect">
            <a:avLst/>
          </a:prstGeom>
          <a:solidFill>
            <a:srgbClr val="FFFFFF">
              <a:shade val="85000"/>
            </a:srgbClr>
          </a:solidFill>
          <a:ln w="88900" cap="sq">
            <a:noFill/>
            <a:miter lim="800000"/>
          </a:ln>
          <a:effectLst/>
        </p:spPr>
      </p:pic>
      <p:sp>
        <p:nvSpPr>
          <p:cNvPr id="19" name="TextBox 18">
            <a:extLst>
              <a:ext uri="{FF2B5EF4-FFF2-40B4-BE49-F238E27FC236}">
                <a16:creationId xmlns:a16="http://schemas.microsoft.com/office/drawing/2014/main" id="{803EF5C1-35B4-4982-9F18-6520CBE9B785}"/>
              </a:ext>
            </a:extLst>
          </p:cNvPr>
          <p:cNvSpPr txBox="1"/>
          <p:nvPr/>
        </p:nvSpPr>
        <p:spPr>
          <a:xfrm>
            <a:off x="9957423" y="4327025"/>
            <a:ext cx="1861724" cy="492443"/>
          </a:xfrm>
          <a:prstGeom prst="rect">
            <a:avLst/>
          </a:prstGeom>
          <a:noFill/>
        </p:spPr>
        <p:txBody>
          <a:bodyPr wrap="square" rtlCol="0">
            <a:spAutoFit/>
          </a:bodyPr>
          <a:lstStyle/>
          <a:p>
            <a:pPr algn="ctr"/>
            <a:r>
              <a:rPr lang="es-ES" sz="1400" b="1" dirty="0">
                <a:solidFill>
                  <a:schemeClr val="accent1"/>
                </a:solidFill>
              </a:rPr>
              <a:t>Sabina Hladikova</a:t>
            </a:r>
          </a:p>
          <a:p>
            <a:pPr algn="ctr"/>
            <a:r>
              <a:rPr lang="es-ES" sz="1200" dirty="0"/>
              <a:t>Project </a:t>
            </a:r>
            <a:r>
              <a:rPr lang="es-ES" sz="1200" dirty="0" err="1"/>
              <a:t>coordinator</a:t>
            </a:r>
            <a:endParaRPr lang="es-ES" sz="1200" dirty="0"/>
          </a:p>
        </p:txBody>
      </p:sp>
      <p:pic>
        <p:nvPicPr>
          <p:cNvPr id="15" name="Picture 14">
            <a:extLst>
              <a:ext uri="{FF2B5EF4-FFF2-40B4-BE49-F238E27FC236}">
                <a16:creationId xmlns:a16="http://schemas.microsoft.com/office/drawing/2014/main" id="{B79A9197-3B58-434B-A3D4-62F4017AF1EF}"/>
              </a:ext>
            </a:extLst>
          </p:cNvPr>
          <p:cNvPicPr>
            <a:picLocks noChangeAspect="1"/>
          </p:cNvPicPr>
          <p:nvPr/>
        </p:nvPicPr>
        <p:blipFill rotWithShape="1">
          <a:blip r:embed="rId6"/>
          <a:srcRect l="34228" t="15066" r="46020" b="38115"/>
          <a:stretch/>
        </p:blipFill>
        <p:spPr>
          <a:xfrm>
            <a:off x="2410628" y="2040165"/>
            <a:ext cx="1620000" cy="2160000"/>
          </a:xfrm>
          <a:prstGeom prst="rect">
            <a:avLst/>
          </a:prstGeom>
          <a:solidFill>
            <a:srgbClr val="FFFFFF">
              <a:shade val="85000"/>
            </a:srgbClr>
          </a:solidFill>
          <a:ln w="88900" cap="sq">
            <a:noFill/>
            <a:miter lim="800000"/>
          </a:ln>
          <a:effectLst/>
        </p:spPr>
      </p:pic>
      <p:pic>
        <p:nvPicPr>
          <p:cNvPr id="1026" name="Picture 2" descr="Profile photo of Veronika Svobodová">
            <a:extLst>
              <a:ext uri="{FF2B5EF4-FFF2-40B4-BE49-F238E27FC236}">
                <a16:creationId xmlns:a16="http://schemas.microsoft.com/office/drawing/2014/main" id="{E53AD3D5-C922-43DC-85AC-9A5B1F5ABB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94" t="6213" r="13268"/>
          <a:stretch/>
        </p:blipFill>
        <p:spPr bwMode="auto">
          <a:xfrm>
            <a:off x="8161373" y="2040165"/>
            <a:ext cx="1620000" cy="2160000"/>
          </a:xfrm>
          <a:prstGeom prst="rect">
            <a:avLst/>
          </a:prstGeom>
          <a:solidFill>
            <a:srgbClr val="FFFFFF">
              <a:shade val="85000"/>
            </a:srgbClr>
          </a:solidFill>
          <a:ln w="88900" cap="sq">
            <a:noFill/>
            <a:miter lim="800000"/>
          </a:ln>
          <a:effectLst/>
        </p:spPr>
      </p:pic>
      <p:pic>
        <p:nvPicPr>
          <p:cNvPr id="21" name="Picture 20">
            <a:extLst>
              <a:ext uri="{FF2B5EF4-FFF2-40B4-BE49-F238E27FC236}">
                <a16:creationId xmlns:a16="http://schemas.microsoft.com/office/drawing/2014/main" id="{90738B60-54F1-4716-BA36-21BD1FFBF425}"/>
              </a:ext>
            </a:extLst>
          </p:cNvPr>
          <p:cNvPicPr>
            <a:picLocks noChangeAspect="1"/>
          </p:cNvPicPr>
          <p:nvPr/>
        </p:nvPicPr>
        <p:blipFill rotWithShape="1">
          <a:blip r:embed="rId8"/>
          <a:srcRect t="15883" b="25954"/>
          <a:stretch/>
        </p:blipFill>
        <p:spPr>
          <a:xfrm>
            <a:off x="10465665" y="5371458"/>
            <a:ext cx="1322038" cy="779278"/>
          </a:xfrm>
          <a:prstGeom prst="rect">
            <a:avLst/>
          </a:prstGeom>
        </p:spPr>
      </p:pic>
    </p:spTree>
    <p:extLst>
      <p:ext uri="{BB962C8B-B14F-4D97-AF65-F5344CB8AC3E}">
        <p14:creationId xmlns:p14="http://schemas.microsoft.com/office/powerpoint/2010/main" val="15914434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5FB497-FD9A-4620-BA65-F0FB1782CA7A}"/>
              </a:ext>
            </a:extLst>
          </p:cNvPr>
          <p:cNvSpPr>
            <a:spLocks noGrp="1"/>
          </p:cNvSpPr>
          <p:nvPr>
            <p:ph type="ctrTitle"/>
          </p:nvPr>
        </p:nvSpPr>
        <p:spPr>
          <a:xfrm>
            <a:off x="743329" y="1271573"/>
            <a:ext cx="8279557" cy="2242315"/>
          </a:xfrm>
        </p:spPr>
        <p:txBody>
          <a:bodyPr/>
          <a:lstStyle/>
          <a:p>
            <a:r>
              <a:rPr lang="vi-VN" dirty="0"/>
              <a:t>Hãy để chúng tôi giúp bạn quản lý chất lượng chăm sóc đột quỵ với RES-Q</a:t>
            </a:r>
            <a:endParaRPr lang="en-GB" dirty="0"/>
          </a:p>
        </p:txBody>
      </p:sp>
      <p:sp>
        <p:nvSpPr>
          <p:cNvPr id="5" name="Slide Number Placeholder 4">
            <a:extLst>
              <a:ext uri="{FF2B5EF4-FFF2-40B4-BE49-F238E27FC236}">
                <a16:creationId xmlns:a16="http://schemas.microsoft.com/office/drawing/2014/main" id="{C71C7916-413D-448A-AA0E-100BFB07A4EF}"/>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lnSpcReduction="10000"/>
          </a:bodyPr>
          <a:lstStyle/>
          <a:p>
            <a:pPr defTabSz="457200">
              <a:spcAft>
                <a:spcPts val="600"/>
              </a:spcAft>
            </a:pPr>
            <a:fld id="{BE315648-4CD1-417E-8079-23ED6A06EE0C}" type="slidenum">
              <a:rPr lang="en-US">
                <a:solidFill>
                  <a:srgbClr val="FFFFFF"/>
                </a:solidFill>
              </a:rPr>
              <a:pPr defTabSz="457200">
                <a:spcAft>
                  <a:spcPts val="600"/>
                </a:spcAft>
              </a:pPr>
              <a:t>45</a:t>
            </a:fld>
            <a:endParaRPr lang="en-US" dirty="0">
              <a:solidFill>
                <a:srgbClr val="FFFFFF"/>
              </a:solidFill>
            </a:endParaRPr>
          </a:p>
        </p:txBody>
      </p:sp>
      <p:sp>
        <p:nvSpPr>
          <p:cNvPr id="3" name="Rectangle 2">
            <a:extLst>
              <a:ext uri="{FF2B5EF4-FFF2-40B4-BE49-F238E27FC236}">
                <a16:creationId xmlns:a16="http://schemas.microsoft.com/office/drawing/2014/main" id="{8D3E7173-4055-484F-84D4-595C513D2EEF}"/>
              </a:ext>
            </a:extLst>
          </p:cNvPr>
          <p:cNvSpPr/>
          <p:nvPr/>
        </p:nvSpPr>
        <p:spPr>
          <a:xfrm>
            <a:off x="850338" y="3662168"/>
            <a:ext cx="7875823"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err="1"/>
              <a:t>Một</a:t>
            </a:r>
            <a:r>
              <a:rPr lang="es-ES" sz="3200" dirty="0"/>
              <a:t> </a:t>
            </a:r>
            <a:r>
              <a:rPr lang="es-ES" sz="3200" dirty="0" err="1"/>
              <a:t>lần</a:t>
            </a:r>
            <a:r>
              <a:rPr lang="es-ES" sz="3200" dirty="0"/>
              <a:t> </a:t>
            </a:r>
            <a:r>
              <a:rPr lang="es-ES" sz="3200" dirty="0" err="1"/>
              <a:t>một</a:t>
            </a:r>
            <a:r>
              <a:rPr lang="es-ES" sz="3200" dirty="0"/>
              <a:t> </a:t>
            </a:r>
            <a:r>
              <a:rPr lang="es-ES" sz="3200" dirty="0" err="1"/>
              <a:t>bệnh</a:t>
            </a:r>
            <a:r>
              <a:rPr lang="es-ES" sz="3200" dirty="0"/>
              <a:t> </a:t>
            </a:r>
            <a:r>
              <a:rPr lang="es-ES" sz="3200" dirty="0" err="1"/>
              <a:t>nhân</a:t>
            </a:r>
            <a:endParaRPr lang="es-ES" sz="3200" dirty="0"/>
          </a:p>
        </p:txBody>
      </p:sp>
      <p:sp>
        <p:nvSpPr>
          <p:cNvPr id="4" name="Rectangle 3">
            <a:extLst>
              <a:ext uri="{FF2B5EF4-FFF2-40B4-BE49-F238E27FC236}">
                <a16:creationId xmlns:a16="http://schemas.microsoft.com/office/drawing/2014/main" id="{40A5BFFA-8A6A-4F19-B6ED-3073D008C945}"/>
              </a:ext>
            </a:extLst>
          </p:cNvPr>
          <p:cNvSpPr/>
          <p:nvPr/>
        </p:nvSpPr>
        <p:spPr>
          <a:xfrm>
            <a:off x="850338" y="5518464"/>
            <a:ext cx="7875823" cy="720000"/>
          </a:xfrm>
          <a:prstGeom prst="rect">
            <a:avLst/>
          </a:prstGeom>
          <a:solidFill>
            <a:schemeClr val="accent5"/>
          </a:solidFill>
        </p:spPr>
        <p:txBody>
          <a:bodyPr wrap="square" anchor="ctr">
            <a:noAutofit/>
          </a:bodyPr>
          <a:lstStyle/>
          <a:p>
            <a:pPr lvl="0" algn="ctr">
              <a:defRPr/>
            </a:pPr>
            <a:r>
              <a:rPr lang="en-US" dirty="0">
                <a:solidFill>
                  <a:schemeClr val="bg1"/>
                </a:solidFill>
              </a:rPr>
              <a:t>For more information visit us at </a:t>
            </a:r>
            <a:r>
              <a:rPr lang="en-US" b="1" u="sng" dirty="0">
                <a:solidFill>
                  <a:schemeClr val="bg1"/>
                </a:solidFill>
                <a:hlinkClick r:id="rId2">
                  <a:extLst>
                    <a:ext uri="{A12FA001-AC4F-418D-AE19-62706E023703}">
                      <ahyp:hlinkClr xmlns:ahyp="http://schemas.microsoft.com/office/drawing/2018/hyperlinkcolor" val="tx"/>
                    </a:ext>
                  </a:extLst>
                </a:hlinkClick>
              </a:rPr>
              <a:t>www.qualityregistry.eu</a:t>
            </a:r>
            <a:r>
              <a:rPr lang="en-US" dirty="0">
                <a:solidFill>
                  <a:schemeClr val="bg1"/>
                </a:solidFill>
              </a:rPr>
              <a:t> or write to </a:t>
            </a:r>
            <a:r>
              <a:rPr lang="en-US" b="1" dirty="0">
                <a:solidFill>
                  <a:schemeClr val="bg1"/>
                </a:solidFill>
                <a:hlinkClick r:id="rId3">
                  <a:extLst>
                    <a:ext uri="{A12FA001-AC4F-418D-AE19-62706E023703}">
                      <ahyp:hlinkClr xmlns:ahyp="http://schemas.microsoft.com/office/drawing/2018/hyperlinkcolor" val="tx"/>
                    </a:ext>
                  </a:extLst>
                </a:hlinkClick>
              </a:rPr>
              <a:t>admin@qualityregistry.eu</a:t>
            </a:r>
            <a:r>
              <a:rPr lang="en-US" b="1" dirty="0">
                <a:solidFill>
                  <a:schemeClr val="bg1"/>
                </a:solidFill>
              </a:rPr>
              <a:t>  </a:t>
            </a:r>
            <a:endParaRPr lang="es-ES" b="1" dirty="0">
              <a:solidFill>
                <a:schemeClr val="bg1"/>
              </a:solidFill>
            </a:endParaRPr>
          </a:p>
        </p:txBody>
      </p:sp>
    </p:spTree>
    <p:extLst>
      <p:ext uri="{BB962C8B-B14F-4D97-AF65-F5344CB8AC3E}">
        <p14:creationId xmlns:p14="http://schemas.microsoft.com/office/powerpoint/2010/main" val="9894451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Diagram 6"/>
          <p:cNvSpPr>
            <a:spLocks/>
          </p:cNvSpPr>
          <p:nvPr/>
        </p:nvSpPr>
        <p:spPr bwMode="auto">
          <a:xfrm>
            <a:off x="4984750" y="719138"/>
            <a:ext cx="8128000" cy="5418137"/>
          </a:xfrm>
          <a:custGeom>
            <a:avLst/>
            <a:gdLst/>
            <a:ahLst/>
            <a:cxnLst/>
            <a:rect l="0" t="0" r="0" b="0"/>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903D41EB-3F66-4F63-B050-C6536AE7D15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FCC00578-3B7B-4159-9094-426D500CDA0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5BF5810-EF8A-4787-A04E-93F6E6BE727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06F50D56-2A6E-4608-AFC2-F2B5281B0217}"/>
              </a:ext>
            </a:extLst>
          </p:cNvPr>
          <p:cNvSpPr/>
          <p:nvPr/>
        </p:nvSpPr>
        <p:spPr>
          <a:xfrm>
            <a:off x="4420024" y="1497013"/>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1" rIns="396000" bIns="76201" numCol="1" spcCol="1270" anchor="ctr" anchorCtr="0">
            <a:noAutofit/>
          </a:bodyPr>
          <a:lstStyle/>
          <a:p>
            <a:pPr marL="0" lvl="0" indent="0" defTabSz="889000">
              <a:lnSpc>
                <a:spcPct val="90000"/>
              </a:lnSpc>
              <a:spcBef>
                <a:spcPct val="0"/>
              </a:spcBef>
              <a:spcAft>
                <a:spcPct val="35000"/>
              </a:spcAft>
              <a:buFont typeface="Arial" panose="020B0604020202020204" pitchFamily="34" charset="0"/>
              <a:buNone/>
            </a:pPr>
            <a:r>
              <a:rPr lang="en-US" sz="1600" kern="1200" dirty="0">
                <a:solidFill>
                  <a:schemeClr val="accent1"/>
                </a:solidFill>
                <a:latin typeface="+mj-lt"/>
              </a:rPr>
              <a:t>Thu </a:t>
            </a:r>
            <a:r>
              <a:rPr lang="en-US" sz="1600" kern="1200" dirty="0" err="1">
                <a:solidFill>
                  <a:schemeClr val="accent1"/>
                </a:solidFill>
                <a:latin typeface="+mj-lt"/>
              </a:rPr>
              <a:t>thập</a:t>
            </a:r>
            <a:r>
              <a:rPr lang="vi-VN" sz="1600" kern="1200" dirty="0">
                <a:solidFill>
                  <a:schemeClr val="accent1"/>
                </a:solidFill>
                <a:latin typeface="+mj-lt"/>
              </a:rPr>
              <a:t> tất cả bệnh nhân mà không có lựa chọn trong khoảng thời gian đã thỏa thuận (tức là, không có sự thiên vị, vd. chỉ </a:t>
            </a:r>
            <a:r>
              <a:rPr lang="en-US" sz="1600" kern="1200" dirty="0" err="1">
                <a:solidFill>
                  <a:schemeClr val="accent1"/>
                </a:solidFill>
                <a:latin typeface="+mj-lt"/>
              </a:rPr>
              <a:t>chọn</a:t>
            </a:r>
            <a:r>
              <a:rPr lang="en-US" sz="1600" kern="1200" dirty="0">
                <a:solidFill>
                  <a:schemeClr val="accent1"/>
                </a:solidFill>
                <a:latin typeface="+mj-lt"/>
              </a:rPr>
              <a:t> </a:t>
            </a:r>
            <a:r>
              <a:rPr lang="vi-VN" sz="1600" kern="1200" dirty="0">
                <a:solidFill>
                  <a:schemeClr val="accent1"/>
                </a:solidFill>
                <a:latin typeface="+mj-lt"/>
              </a:rPr>
              <a:t>những</a:t>
            </a:r>
            <a:r>
              <a:rPr lang="en-US" sz="1600" kern="1200" dirty="0">
                <a:solidFill>
                  <a:schemeClr val="accent1"/>
                </a:solidFill>
                <a:latin typeface="+mj-lt"/>
              </a:rPr>
              <a:t> ca</a:t>
            </a:r>
            <a:r>
              <a:rPr lang="vi-VN" sz="1600" kern="1200" dirty="0">
                <a:solidFill>
                  <a:schemeClr val="accent1"/>
                </a:solidFill>
                <a:latin typeface="+mj-lt"/>
              </a:rPr>
              <a:t> thành công hoặc thất bại </a:t>
            </a:r>
            <a:r>
              <a:rPr lang="en-US" sz="1600" b="0" i="0" kern="1200" dirty="0">
                <a:solidFill>
                  <a:schemeClr val="accent1"/>
                </a:solidFill>
                <a:latin typeface="+mj-lt"/>
              </a:rPr>
              <a:t>)</a:t>
            </a:r>
            <a:endParaRPr lang="en-US" sz="1600" kern="1200" dirty="0">
              <a:solidFill>
                <a:schemeClr val="accent1"/>
              </a:solidFill>
              <a:latin typeface="+mj-lt"/>
            </a:endParaRPr>
          </a:p>
        </p:txBody>
      </p:sp>
      <p:sp>
        <p:nvSpPr>
          <p:cNvPr id="13" name="Oval 12">
            <a:extLst>
              <a:ext uri="{FF2B5EF4-FFF2-40B4-BE49-F238E27FC236}">
                <a16:creationId xmlns:a16="http://schemas.microsoft.com/office/drawing/2014/main" id="{F58719BE-1EF9-4A41-805E-0BA49616C813}"/>
              </a:ext>
            </a:extLst>
          </p:cNvPr>
          <p:cNvSpPr/>
          <p:nvPr/>
        </p:nvSpPr>
        <p:spPr>
          <a:xfrm>
            <a:off x="4597567" y="1627139"/>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1</a:t>
            </a:r>
          </a:p>
        </p:txBody>
      </p:sp>
      <p:sp>
        <p:nvSpPr>
          <p:cNvPr id="14" name="Rectangle 13">
            <a:extLst>
              <a:ext uri="{FF2B5EF4-FFF2-40B4-BE49-F238E27FC236}">
                <a16:creationId xmlns:a16="http://schemas.microsoft.com/office/drawing/2014/main" id="{3EB559C2-2043-4788-BF77-BCFE0DF9C81F}"/>
              </a:ext>
            </a:extLst>
          </p:cNvPr>
          <p:cNvSpPr/>
          <p:nvPr/>
        </p:nvSpPr>
        <p:spPr>
          <a:xfrm>
            <a:off x="4420024" y="2551754"/>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0" rIns="396000" bIns="76201" numCol="1" spcCol="1270" anchor="ctr" anchorCtr="0">
            <a:noAutofit/>
          </a:bodyPr>
          <a:lstStyle/>
          <a:p>
            <a:pPr marL="0" lvl="0" indent="0" defTabSz="889000">
              <a:lnSpc>
                <a:spcPct val="90000"/>
              </a:lnSpc>
              <a:spcBef>
                <a:spcPct val="0"/>
              </a:spcBef>
              <a:spcAft>
                <a:spcPct val="35000"/>
              </a:spcAft>
              <a:buNone/>
            </a:pPr>
            <a:r>
              <a:rPr lang="en-US" sz="1600" kern="1200" dirty="0" err="1">
                <a:solidFill>
                  <a:schemeClr val="accent1"/>
                </a:solidFill>
                <a:latin typeface="+mj-lt"/>
              </a:rPr>
              <a:t>Hợp</a:t>
            </a:r>
            <a:r>
              <a:rPr lang="en-US" sz="1600" kern="1200" dirty="0">
                <a:solidFill>
                  <a:schemeClr val="accent1"/>
                </a:solidFill>
                <a:latin typeface="+mj-lt"/>
              </a:rPr>
              <a:t> </a:t>
            </a:r>
            <a:r>
              <a:rPr lang="en-US" sz="1600" kern="1200" dirty="0" err="1">
                <a:solidFill>
                  <a:schemeClr val="accent1"/>
                </a:solidFill>
                <a:latin typeface="+mj-lt"/>
              </a:rPr>
              <a:t>tác</a:t>
            </a:r>
            <a:r>
              <a:rPr lang="en-US" sz="1600" kern="1200" dirty="0">
                <a:solidFill>
                  <a:schemeClr val="accent1"/>
                </a:solidFill>
                <a:latin typeface="+mj-lt"/>
              </a:rPr>
              <a:t> </a:t>
            </a:r>
            <a:r>
              <a:rPr lang="en-US" sz="1600" kern="1200" dirty="0" err="1">
                <a:solidFill>
                  <a:schemeClr val="accent1"/>
                </a:solidFill>
                <a:latin typeface="+mj-lt"/>
              </a:rPr>
              <a:t>để</a:t>
            </a:r>
            <a:r>
              <a:rPr lang="en-US" sz="1600" kern="1200" dirty="0">
                <a:solidFill>
                  <a:schemeClr val="accent1"/>
                </a:solidFill>
                <a:latin typeface="+mj-lt"/>
              </a:rPr>
              <a:t> </a:t>
            </a:r>
            <a:r>
              <a:rPr lang="en-US" sz="1600" kern="1200" dirty="0" err="1">
                <a:solidFill>
                  <a:schemeClr val="accent1"/>
                </a:solidFill>
                <a:latin typeface="+mj-lt"/>
              </a:rPr>
              <a:t>làm</a:t>
            </a:r>
            <a:r>
              <a:rPr lang="en-US" sz="1600" kern="1200" dirty="0">
                <a:solidFill>
                  <a:schemeClr val="accent1"/>
                </a:solidFill>
                <a:latin typeface="+mj-lt"/>
              </a:rPr>
              <a:t> </a:t>
            </a:r>
            <a:r>
              <a:rPr lang="en-US" sz="1600" kern="1200" dirty="0" err="1">
                <a:solidFill>
                  <a:schemeClr val="accent1"/>
                </a:solidFill>
                <a:latin typeface="+mj-lt"/>
              </a:rPr>
              <a:t>sáng</a:t>
            </a:r>
            <a:r>
              <a:rPr lang="en-US" sz="1600" kern="1200" dirty="0">
                <a:solidFill>
                  <a:schemeClr val="accent1"/>
                </a:solidFill>
                <a:latin typeface="+mj-lt"/>
              </a:rPr>
              <a:t> </a:t>
            </a:r>
            <a:r>
              <a:rPr lang="en-US" sz="1600" kern="1200" dirty="0" err="1">
                <a:solidFill>
                  <a:schemeClr val="accent1"/>
                </a:solidFill>
                <a:latin typeface="+mj-lt"/>
              </a:rPr>
              <a:t>tỏ</a:t>
            </a:r>
            <a:r>
              <a:rPr lang="en-US" sz="1600" kern="1200" dirty="0">
                <a:solidFill>
                  <a:schemeClr val="accent1"/>
                </a:solidFill>
                <a:latin typeface="+mj-lt"/>
              </a:rPr>
              <a:t> </a:t>
            </a:r>
            <a:r>
              <a:rPr lang="en-US" sz="1600" kern="1200" dirty="0" err="1">
                <a:solidFill>
                  <a:schemeClr val="accent1"/>
                </a:solidFill>
                <a:latin typeface="+mj-lt"/>
              </a:rPr>
              <a:t>nguyên</a:t>
            </a:r>
            <a:r>
              <a:rPr lang="en-US" sz="1600" kern="1200" dirty="0">
                <a:solidFill>
                  <a:schemeClr val="accent1"/>
                </a:solidFill>
                <a:latin typeface="+mj-lt"/>
              </a:rPr>
              <a:t> </a:t>
            </a:r>
            <a:r>
              <a:rPr lang="en-US" sz="1600" kern="1200" dirty="0" err="1">
                <a:solidFill>
                  <a:schemeClr val="accent1"/>
                </a:solidFill>
                <a:latin typeface="+mj-lt"/>
              </a:rPr>
              <a:t>nhân</a:t>
            </a:r>
            <a:r>
              <a:rPr lang="en-US" sz="1600" kern="1200" dirty="0">
                <a:solidFill>
                  <a:schemeClr val="accent1"/>
                </a:solidFill>
                <a:latin typeface="+mj-lt"/>
              </a:rPr>
              <a:t> </a:t>
            </a:r>
            <a:r>
              <a:rPr lang="en-US" sz="1600" kern="1200" dirty="0" err="1">
                <a:solidFill>
                  <a:schemeClr val="accent1"/>
                </a:solidFill>
                <a:latin typeface="+mj-lt"/>
              </a:rPr>
              <a:t>của</a:t>
            </a:r>
            <a:r>
              <a:rPr lang="en-US" sz="1600" kern="1200" dirty="0">
                <a:solidFill>
                  <a:schemeClr val="accent1"/>
                </a:solidFill>
                <a:latin typeface="+mj-lt"/>
              </a:rPr>
              <a:t> </a:t>
            </a:r>
            <a:r>
              <a:rPr lang="en-US" sz="1600" kern="1200" dirty="0" err="1">
                <a:solidFill>
                  <a:schemeClr val="accent1"/>
                </a:solidFill>
                <a:latin typeface="+mj-lt"/>
              </a:rPr>
              <a:t>các</a:t>
            </a:r>
            <a:r>
              <a:rPr lang="en-US" sz="1600" kern="1200" dirty="0">
                <a:solidFill>
                  <a:schemeClr val="accent1"/>
                </a:solidFill>
                <a:latin typeface="+mj-lt"/>
              </a:rPr>
              <a:t> </a:t>
            </a:r>
            <a:r>
              <a:rPr lang="en-US" sz="1600" kern="1200" dirty="0" err="1">
                <a:solidFill>
                  <a:schemeClr val="accent1"/>
                </a:solidFill>
                <a:latin typeface="+mj-lt"/>
              </a:rPr>
              <a:t>biến</a:t>
            </a:r>
            <a:r>
              <a:rPr lang="en-US" sz="1600" kern="1200" dirty="0">
                <a:solidFill>
                  <a:schemeClr val="accent1"/>
                </a:solidFill>
                <a:latin typeface="+mj-lt"/>
              </a:rPr>
              <a:t> </a:t>
            </a:r>
            <a:r>
              <a:rPr lang="en-US" sz="1600" kern="1200" dirty="0" err="1">
                <a:solidFill>
                  <a:schemeClr val="accent1"/>
                </a:solidFill>
                <a:latin typeface="+mj-lt"/>
              </a:rPr>
              <a:t>chứng</a:t>
            </a:r>
            <a:r>
              <a:rPr lang="en-US" sz="1600" kern="1200" dirty="0">
                <a:solidFill>
                  <a:schemeClr val="accent1"/>
                </a:solidFill>
                <a:latin typeface="+mj-lt"/>
              </a:rPr>
              <a:t> </a:t>
            </a:r>
            <a:r>
              <a:rPr lang="en-US" sz="1600" kern="1200" dirty="0" err="1">
                <a:solidFill>
                  <a:schemeClr val="accent1"/>
                </a:solidFill>
                <a:latin typeface="+mj-lt"/>
              </a:rPr>
              <a:t>điều</a:t>
            </a:r>
            <a:r>
              <a:rPr lang="en-US" sz="1600" kern="1200" dirty="0">
                <a:solidFill>
                  <a:schemeClr val="accent1"/>
                </a:solidFill>
                <a:latin typeface="+mj-lt"/>
              </a:rPr>
              <a:t> </a:t>
            </a:r>
            <a:r>
              <a:rPr lang="en-US" sz="1600" kern="1200" dirty="0" err="1">
                <a:solidFill>
                  <a:schemeClr val="accent1"/>
                </a:solidFill>
                <a:latin typeface="+mj-lt"/>
              </a:rPr>
              <a:t>trị</a:t>
            </a:r>
            <a:r>
              <a:rPr lang="en-US" sz="1600" kern="1200" dirty="0">
                <a:solidFill>
                  <a:schemeClr val="accent1"/>
                </a:solidFill>
                <a:latin typeface="+mj-lt"/>
              </a:rPr>
              <a:t> (</a:t>
            </a:r>
            <a:r>
              <a:rPr lang="en-US" sz="1600" kern="1200" dirty="0" err="1">
                <a:solidFill>
                  <a:schemeClr val="accent1"/>
                </a:solidFill>
                <a:latin typeface="+mj-lt"/>
              </a:rPr>
              <a:t>nếu</a:t>
            </a:r>
            <a:r>
              <a:rPr lang="en-US" sz="1600" kern="1200" dirty="0">
                <a:solidFill>
                  <a:schemeClr val="accent1"/>
                </a:solidFill>
                <a:latin typeface="+mj-lt"/>
              </a:rPr>
              <a:t> </a:t>
            </a:r>
            <a:r>
              <a:rPr lang="en-US" sz="1600" kern="1200" dirty="0" err="1">
                <a:solidFill>
                  <a:schemeClr val="accent1"/>
                </a:solidFill>
                <a:latin typeface="+mj-lt"/>
              </a:rPr>
              <a:t>có</a:t>
            </a:r>
            <a:r>
              <a:rPr lang="en-US" sz="1600" kern="1200" dirty="0">
                <a:solidFill>
                  <a:schemeClr val="accent1"/>
                </a:solidFill>
                <a:latin typeface="+mj-lt"/>
              </a:rPr>
              <a:t>)</a:t>
            </a:r>
          </a:p>
        </p:txBody>
      </p:sp>
      <p:sp>
        <p:nvSpPr>
          <p:cNvPr id="15" name="Oval 14">
            <a:extLst>
              <a:ext uri="{FF2B5EF4-FFF2-40B4-BE49-F238E27FC236}">
                <a16:creationId xmlns:a16="http://schemas.microsoft.com/office/drawing/2014/main" id="{819403CC-4409-4AAB-8308-986B796137A8}"/>
              </a:ext>
            </a:extLst>
          </p:cNvPr>
          <p:cNvSpPr/>
          <p:nvPr/>
        </p:nvSpPr>
        <p:spPr>
          <a:xfrm>
            <a:off x="4597567" y="2681881"/>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2</a:t>
            </a:r>
          </a:p>
        </p:txBody>
      </p:sp>
      <p:sp>
        <p:nvSpPr>
          <p:cNvPr id="16" name="Rectangle 15">
            <a:extLst>
              <a:ext uri="{FF2B5EF4-FFF2-40B4-BE49-F238E27FC236}">
                <a16:creationId xmlns:a16="http://schemas.microsoft.com/office/drawing/2014/main" id="{9E226F54-3C1F-4B62-B228-295C34A5E44F}"/>
              </a:ext>
            </a:extLst>
          </p:cNvPr>
          <p:cNvSpPr/>
          <p:nvPr/>
        </p:nvSpPr>
        <p:spPr>
          <a:xfrm>
            <a:off x="4420024" y="3603537"/>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1" rIns="396000" bIns="76200" numCol="1" spcCol="1270" anchor="ctr" anchorCtr="0">
            <a:noAutofit/>
          </a:bodyPr>
          <a:lstStyle/>
          <a:p>
            <a:pPr marL="0" lvl="0" indent="0" defTabSz="889000">
              <a:lnSpc>
                <a:spcPct val="90000"/>
              </a:lnSpc>
              <a:spcBef>
                <a:spcPct val="0"/>
              </a:spcBef>
              <a:spcAft>
                <a:spcPct val="35000"/>
              </a:spcAft>
              <a:buNone/>
            </a:pPr>
            <a:r>
              <a:rPr lang="en-US" sz="1600" kern="1200" dirty="0" err="1">
                <a:solidFill>
                  <a:schemeClr val="accent1"/>
                </a:solidFill>
                <a:latin typeface="+mj-lt"/>
              </a:rPr>
              <a:t>Nhận</a:t>
            </a:r>
            <a:r>
              <a:rPr lang="en-US" sz="1600" kern="1200" dirty="0">
                <a:solidFill>
                  <a:schemeClr val="accent1"/>
                </a:solidFill>
                <a:latin typeface="+mj-lt"/>
              </a:rPr>
              <a:t> </a:t>
            </a:r>
            <a:r>
              <a:rPr lang="en-US" sz="1600" kern="1200" dirty="0" err="1">
                <a:solidFill>
                  <a:schemeClr val="accent1"/>
                </a:solidFill>
                <a:latin typeface="+mj-lt"/>
              </a:rPr>
              <a:t>các</a:t>
            </a:r>
            <a:r>
              <a:rPr lang="en-US" sz="1600" kern="1200" dirty="0">
                <a:solidFill>
                  <a:schemeClr val="accent1"/>
                </a:solidFill>
                <a:latin typeface="+mj-lt"/>
              </a:rPr>
              <a:t> </a:t>
            </a:r>
            <a:r>
              <a:rPr lang="en-US" sz="1600" kern="1200" dirty="0" err="1">
                <a:solidFill>
                  <a:schemeClr val="accent1"/>
                </a:solidFill>
                <a:latin typeface="+mj-lt"/>
              </a:rPr>
              <a:t>thông</a:t>
            </a:r>
            <a:r>
              <a:rPr lang="en-US" sz="1600" kern="1200" dirty="0">
                <a:solidFill>
                  <a:schemeClr val="accent1"/>
                </a:solidFill>
                <a:latin typeface="+mj-lt"/>
              </a:rPr>
              <a:t> </a:t>
            </a:r>
            <a:r>
              <a:rPr lang="en-US" sz="1600" kern="1200" dirty="0" err="1">
                <a:solidFill>
                  <a:schemeClr val="accent1"/>
                </a:solidFill>
                <a:latin typeface="+mj-lt"/>
              </a:rPr>
              <a:t>báo</a:t>
            </a:r>
            <a:r>
              <a:rPr lang="en-US" sz="1600" kern="1200" dirty="0">
                <a:solidFill>
                  <a:schemeClr val="accent1"/>
                </a:solidFill>
                <a:latin typeface="+mj-lt"/>
              </a:rPr>
              <a:t> </a:t>
            </a:r>
            <a:r>
              <a:rPr lang="en-US" sz="1600" kern="1200" dirty="0" err="1">
                <a:solidFill>
                  <a:schemeClr val="accent1"/>
                </a:solidFill>
                <a:latin typeface="+mj-lt"/>
              </a:rPr>
              <a:t>thường</a:t>
            </a:r>
            <a:r>
              <a:rPr lang="en-US" sz="1600" kern="1200" dirty="0">
                <a:solidFill>
                  <a:schemeClr val="accent1"/>
                </a:solidFill>
                <a:latin typeface="+mj-lt"/>
              </a:rPr>
              <a:t> </a:t>
            </a:r>
            <a:r>
              <a:rPr lang="en-US" sz="1600" kern="1200" dirty="0" err="1">
                <a:solidFill>
                  <a:schemeClr val="accent1"/>
                </a:solidFill>
                <a:latin typeface="+mj-lt"/>
              </a:rPr>
              <a:t>xuyên</a:t>
            </a:r>
            <a:r>
              <a:rPr lang="en-US" sz="1600" kern="1200" dirty="0">
                <a:solidFill>
                  <a:schemeClr val="accent1"/>
                </a:solidFill>
                <a:latin typeface="+mj-lt"/>
              </a:rPr>
              <a:t> </a:t>
            </a:r>
            <a:r>
              <a:rPr lang="en-US" sz="1600" kern="1200" dirty="0" err="1">
                <a:solidFill>
                  <a:schemeClr val="accent1"/>
                </a:solidFill>
                <a:latin typeface="+mj-lt"/>
              </a:rPr>
              <a:t>về</a:t>
            </a:r>
            <a:r>
              <a:rPr lang="en-US" sz="1600" kern="1200" dirty="0">
                <a:solidFill>
                  <a:schemeClr val="accent1"/>
                </a:solidFill>
                <a:latin typeface="+mj-lt"/>
              </a:rPr>
              <a:t> </a:t>
            </a:r>
            <a:r>
              <a:rPr lang="vi-VN" sz="1600" kern="1200" dirty="0">
                <a:solidFill>
                  <a:schemeClr val="accent1"/>
                </a:solidFill>
                <a:latin typeface="+mj-lt"/>
              </a:rPr>
              <a:t>cập nhật trạng thái thu thập dữ liệu, các thay đổi sắp tới đối với giao thức thu thập dữ liệu</a:t>
            </a:r>
            <a:endParaRPr lang="en-US" sz="1600" kern="1200" dirty="0">
              <a:solidFill>
                <a:schemeClr val="accent1"/>
              </a:solidFill>
              <a:latin typeface="+mj-lt"/>
            </a:endParaRPr>
          </a:p>
        </p:txBody>
      </p:sp>
      <p:sp>
        <p:nvSpPr>
          <p:cNvPr id="17" name="Oval 16">
            <a:extLst>
              <a:ext uri="{FF2B5EF4-FFF2-40B4-BE49-F238E27FC236}">
                <a16:creationId xmlns:a16="http://schemas.microsoft.com/office/drawing/2014/main" id="{34C13464-9652-4A03-BCD4-AD204D3F95CA}"/>
              </a:ext>
            </a:extLst>
          </p:cNvPr>
          <p:cNvSpPr/>
          <p:nvPr/>
        </p:nvSpPr>
        <p:spPr>
          <a:xfrm>
            <a:off x="4597567" y="3733664"/>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3</a:t>
            </a:r>
          </a:p>
        </p:txBody>
      </p:sp>
      <p:sp>
        <p:nvSpPr>
          <p:cNvPr id="18" name="Rectangle 17">
            <a:extLst>
              <a:ext uri="{FF2B5EF4-FFF2-40B4-BE49-F238E27FC236}">
                <a16:creationId xmlns:a16="http://schemas.microsoft.com/office/drawing/2014/main" id="{AC897108-A329-45DB-9C53-798453AFDAB7}"/>
              </a:ext>
            </a:extLst>
          </p:cNvPr>
          <p:cNvSpPr/>
          <p:nvPr/>
        </p:nvSpPr>
        <p:spPr>
          <a:xfrm>
            <a:off x="4420024" y="4654493"/>
            <a:ext cx="6997944" cy="921656"/>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4000" tIns="76201" rIns="396000" bIns="76200" numCol="1" spcCol="1270" anchor="ctr" anchorCtr="0">
            <a:noAutofit/>
          </a:bodyPr>
          <a:lstStyle/>
          <a:p>
            <a:pPr marL="0" lvl="0" indent="0" defTabSz="889000">
              <a:lnSpc>
                <a:spcPct val="90000"/>
              </a:lnSpc>
              <a:spcBef>
                <a:spcPct val="0"/>
              </a:spcBef>
              <a:spcAft>
                <a:spcPct val="35000"/>
              </a:spcAft>
              <a:buFont typeface="Arial" panose="020B0604020202020204" pitchFamily="34" charset="0"/>
              <a:buNone/>
            </a:pPr>
            <a:r>
              <a:rPr lang="en-US" sz="1600" b="0" i="0" kern="1200" dirty="0" err="1">
                <a:solidFill>
                  <a:schemeClr val="accent1"/>
                </a:solidFill>
                <a:latin typeface="+mj-lt"/>
              </a:rPr>
              <a:t>Đảm</a:t>
            </a:r>
            <a:r>
              <a:rPr lang="en-US" sz="1600" b="0" i="0" kern="1200" dirty="0">
                <a:solidFill>
                  <a:schemeClr val="accent1"/>
                </a:solidFill>
                <a:latin typeface="+mj-lt"/>
              </a:rPr>
              <a:t> </a:t>
            </a:r>
            <a:r>
              <a:rPr lang="en-US" sz="1600" b="0" i="0" kern="1200" dirty="0" err="1">
                <a:solidFill>
                  <a:schemeClr val="accent1"/>
                </a:solidFill>
                <a:latin typeface="+mj-lt"/>
              </a:rPr>
              <a:t>bảo</a:t>
            </a:r>
            <a:r>
              <a:rPr lang="en-US" sz="1600" b="0" i="0" kern="1200" dirty="0">
                <a:solidFill>
                  <a:schemeClr val="accent1"/>
                </a:solidFill>
                <a:latin typeface="+mj-lt"/>
              </a:rPr>
              <a:t> </a:t>
            </a:r>
            <a:r>
              <a:rPr lang="en-US" sz="1600" b="0" i="0" kern="1200" dirty="0" err="1">
                <a:solidFill>
                  <a:schemeClr val="accent1"/>
                </a:solidFill>
                <a:latin typeface="+mj-lt"/>
              </a:rPr>
              <a:t>tuân</a:t>
            </a:r>
            <a:r>
              <a:rPr lang="en-US" sz="1600" b="0" i="0" kern="1200" dirty="0">
                <a:solidFill>
                  <a:schemeClr val="accent1"/>
                </a:solidFill>
                <a:latin typeface="+mj-lt"/>
              </a:rPr>
              <a:t> </a:t>
            </a:r>
            <a:r>
              <a:rPr lang="en-US" sz="1600" b="0" i="0" kern="1200" dirty="0" err="1">
                <a:solidFill>
                  <a:schemeClr val="accent1"/>
                </a:solidFill>
                <a:latin typeface="+mj-lt"/>
              </a:rPr>
              <a:t>thủ</a:t>
            </a:r>
            <a:r>
              <a:rPr lang="en-US" sz="1600" b="0" i="0" kern="1200" dirty="0">
                <a:solidFill>
                  <a:schemeClr val="accent1"/>
                </a:solidFill>
                <a:latin typeface="+mj-lt"/>
              </a:rPr>
              <a:t> </a:t>
            </a:r>
            <a:r>
              <a:rPr lang="en-US" sz="1600" b="0" i="0" kern="1200" dirty="0" err="1">
                <a:solidFill>
                  <a:schemeClr val="accent1"/>
                </a:solidFill>
                <a:latin typeface="+mj-lt"/>
              </a:rPr>
              <a:t>các</a:t>
            </a:r>
            <a:r>
              <a:rPr lang="en-US" sz="1600" b="0" i="0" kern="1200" dirty="0">
                <a:solidFill>
                  <a:schemeClr val="accent1"/>
                </a:solidFill>
                <a:latin typeface="+mj-lt"/>
              </a:rPr>
              <a:t> </a:t>
            </a:r>
            <a:r>
              <a:rPr lang="en-US" sz="1600" b="0" i="0" kern="1200" dirty="0" err="1">
                <a:solidFill>
                  <a:schemeClr val="accent1"/>
                </a:solidFill>
                <a:latin typeface="+mj-lt"/>
              </a:rPr>
              <a:t>quy</a:t>
            </a:r>
            <a:r>
              <a:rPr lang="en-US" sz="1600" b="0" i="0" kern="1200" dirty="0">
                <a:solidFill>
                  <a:schemeClr val="accent1"/>
                </a:solidFill>
                <a:latin typeface="+mj-lt"/>
              </a:rPr>
              <a:t> </a:t>
            </a:r>
            <a:r>
              <a:rPr lang="en-US" sz="1600" b="0" i="0" kern="1200" dirty="0" err="1">
                <a:solidFill>
                  <a:schemeClr val="accent1"/>
                </a:solidFill>
                <a:latin typeface="+mj-lt"/>
              </a:rPr>
              <a:t>định</a:t>
            </a:r>
            <a:r>
              <a:rPr lang="en-US" sz="1600" b="0" i="0" kern="1200" dirty="0">
                <a:solidFill>
                  <a:schemeClr val="accent1"/>
                </a:solidFill>
                <a:latin typeface="+mj-lt"/>
              </a:rPr>
              <a:t> </a:t>
            </a:r>
            <a:r>
              <a:rPr lang="en-US" sz="1600" b="0" i="0" kern="1200" dirty="0" err="1">
                <a:solidFill>
                  <a:schemeClr val="accent1"/>
                </a:solidFill>
                <a:latin typeface="+mj-lt"/>
              </a:rPr>
              <a:t>hiện</a:t>
            </a:r>
            <a:r>
              <a:rPr lang="en-US" sz="1600" b="0" i="0" kern="1200" dirty="0">
                <a:solidFill>
                  <a:schemeClr val="accent1"/>
                </a:solidFill>
                <a:latin typeface="+mj-lt"/>
              </a:rPr>
              <a:t> </a:t>
            </a:r>
            <a:r>
              <a:rPr lang="en-US" sz="1600" b="0" i="0" kern="1200" dirty="0" err="1">
                <a:solidFill>
                  <a:schemeClr val="accent1"/>
                </a:solidFill>
                <a:latin typeface="+mj-lt"/>
              </a:rPr>
              <a:t>hành</a:t>
            </a:r>
            <a:r>
              <a:rPr lang="en-US" sz="1600" b="0" i="0" kern="1200" dirty="0">
                <a:solidFill>
                  <a:schemeClr val="accent1"/>
                </a:solidFill>
                <a:latin typeface="+mj-lt"/>
              </a:rPr>
              <a:t> </a:t>
            </a:r>
            <a:r>
              <a:rPr lang="en-US" sz="1600" b="0" i="0" kern="1200" dirty="0" err="1">
                <a:solidFill>
                  <a:schemeClr val="accent1"/>
                </a:solidFill>
                <a:latin typeface="+mj-lt"/>
              </a:rPr>
              <a:t>của</a:t>
            </a:r>
            <a:r>
              <a:rPr lang="en-US" sz="1600" b="0" i="0" kern="1200" dirty="0">
                <a:solidFill>
                  <a:schemeClr val="accent1"/>
                </a:solidFill>
                <a:latin typeface="+mj-lt"/>
              </a:rPr>
              <a:t> quốc </a:t>
            </a:r>
            <a:r>
              <a:rPr lang="en-US" sz="1600" b="0" i="0" kern="1200" dirty="0" err="1">
                <a:solidFill>
                  <a:schemeClr val="accent1"/>
                </a:solidFill>
                <a:latin typeface="+mj-lt"/>
              </a:rPr>
              <a:t>gia</a:t>
            </a:r>
            <a:endParaRPr lang="en-US" sz="1600" b="0" i="0" kern="1200" dirty="0">
              <a:solidFill>
                <a:schemeClr val="accent1"/>
              </a:solidFill>
              <a:latin typeface="+mj-lt"/>
            </a:endParaRPr>
          </a:p>
        </p:txBody>
      </p:sp>
      <p:sp>
        <p:nvSpPr>
          <p:cNvPr id="19" name="Oval 18">
            <a:extLst>
              <a:ext uri="{FF2B5EF4-FFF2-40B4-BE49-F238E27FC236}">
                <a16:creationId xmlns:a16="http://schemas.microsoft.com/office/drawing/2014/main" id="{28F8B9DE-4AC0-4C3C-B9DC-D4A15D6AF49E}"/>
              </a:ext>
            </a:extLst>
          </p:cNvPr>
          <p:cNvSpPr/>
          <p:nvPr/>
        </p:nvSpPr>
        <p:spPr>
          <a:xfrm>
            <a:off x="4597567" y="4784620"/>
            <a:ext cx="661403" cy="661403"/>
          </a:xfrm>
          <a:prstGeom prst="ellipse">
            <a:avLst/>
          </a:prstGeom>
          <a:solidFill>
            <a:schemeClr val="accent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en-GB" sz="2800" b="1" dirty="0"/>
              <a:t>4</a:t>
            </a:r>
          </a:p>
        </p:txBody>
      </p:sp>
      <p:sp>
        <p:nvSpPr>
          <p:cNvPr id="8" name="Speech Bubble: Rectangle 7">
            <a:extLst>
              <a:ext uri="{FF2B5EF4-FFF2-40B4-BE49-F238E27FC236}">
                <a16:creationId xmlns:a16="http://schemas.microsoft.com/office/drawing/2014/main" id="{7834382D-1C90-4730-919A-4B2DD8FEA23A}"/>
              </a:ext>
            </a:extLst>
          </p:cNvPr>
          <p:cNvSpPr/>
          <p:nvPr/>
        </p:nvSpPr>
        <p:spPr>
          <a:xfrm>
            <a:off x="493713" y="1497013"/>
            <a:ext cx="3633119" cy="1600200"/>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Để</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tham</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gia</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Res Q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các</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bệnh</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viện</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phải</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chấp</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thuận</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các</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điều</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r>
              <a:rPr kumimoji="0" lang="en-US" altLang="en-US" sz="2000" b="1" i="0" u="none" strike="noStrike" kern="1200" cap="none" spc="0" normalizeH="0" baseline="0" noProof="0" dirty="0" err="1">
                <a:ln>
                  <a:noFill/>
                </a:ln>
                <a:solidFill>
                  <a:srgbClr val="FFFFFF"/>
                </a:solidFill>
                <a:effectLst/>
                <a:uLnTx/>
                <a:uFillTx/>
                <a:latin typeface="+mj-lt"/>
                <a:ea typeface="+mn-ea"/>
                <a:cs typeface="+mn-cs"/>
              </a:rPr>
              <a:t>kiện</a:t>
            </a:r>
            <a:r>
              <a:rPr kumimoji="0" lang="en-US" altLang="en-US" sz="2000" b="1" i="0" u="none" strike="noStrike" kern="1200" cap="none" spc="0" normalizeH="0" baseline="0" noProof="0" dirty="0">
                <a:ln>
                  <a:noFill/>
                </a:ln>
                <a:solidFill>
                  <a:srgbClr val="FFFFFF"/>
                </a:solidFill>
                <a:effectLst/>
                <a:uLnTx/>
                <a:uFillTx/>
                <a:latin typeface="+mj-lt"/>
                <a:ea typeface="+mn-ea"/>
                <a:cs typeface="+mn-cs"/>
              </a:rPr>
              <a:t> </a:t>
            </a:r>
          </a:p>
        </p:txBody>
      </p:sp>
      <p:sp>
        <p:nvSpPr>
          <p:cNvPr id="9" name="Rectangle 1">
            <a:extLst>
              <a:ext uri="{FF2B5EF4-FFF2-40B4-BE49-F238E27FC236}">
                <a16:creationId xmlns:a16="http://schemas.microsoft.com/office/drawing/2014/main" id="{E4A606F4-DE86-460E-8AC7-7E9DB279ECB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10" name="Title 9">
            <a:extLst>
              <a:ext uri="{FF2B5EF4-FFF2-40B4-BE49-F238E27FC236}">
                <a16:creationId xmlns:a16="http://schemas.microsoft.com/office/drawing/2014/main" id="{2EC956F6-7D76-4677-8CD6-0E348616C0EA}"/>
              </a:ext>
            </a:extLst>
          </p:cNvPr>
          <p:cNvSpPr>
            <a:spLocks noGrp="1"/>
          </p:cNvSpPr>
          <p:nvPr>
            <p:ph type="title"/>
          </p:nvPr>
        </p:nvSpPr>
        <p:spPr/>
        <p:txBody>
          <a:bodyPr/>
          <a:lstStyle/>
          <a:p>
            <a:r>
              <a:rPr lang="en-GB" dirty="0" err="1"/>
              <a:t>Điều</a:t>
            </a:r>
            <a:r>
              <a:rPr lang="en-GB" dirty="0"/>
              <a:t> </a:t>
            </a:r>
            <a:r>
              <a:rPr lang="en-GB" dirty="0" err="1"/>
              <a:t>kiện</a:t>
            </a:r>
            <a:r>
              <a:rPr lang="en-GB" dirty="0"/>
              <a:t> </a:t>
            </a:r>
            <a:r>
              <a:rPr lang="en-GB" dirty="0" err="1"/>
              <a:t>cần</a:t>
            </a:r>
            <a:endParaRPr lang="en-GB" dirty="0"/>
          </a:p>
        </p:txBody>
      </p:sp>
    </p:spTree>
    <p:extLst>
      <p:ext uri="{BB962C8B-B14F-4D97-AF65-F5344CB8AC3E}">
        <p14:creationId xmlns:p14="http://schemas.microsoft.com/office/powerpoint/2010/main" val="6336763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4680E-FD2D-407A-82B7-B943F9BF8FE7}"/>
              </a:ext>
            </a:extLst>
          </p:cNvPr>
          <p:cNvSpPr>
            <a:spLocks noGrp="1"/>
          </p:cNvSpPr>
          <p:nvPr>
            <p:ph type="title"/>
          </p:nvPr>
        </p:nvSpPr>
        <p:spPr/>
        <p:txBody>
          <a:bodyPr/>
          <a:lstStyle/>
          <a:p>
            <a:r>
              <a:rPr lang="en-GB" dirty="0" err="1"/>
              <a:t>Điều</a:t>
            </a:r>
            <a:r>
              <a:rPr lang="en-GB" dirty="0"/>
              <a:t> </a:t>
            </a:r>
            <a:r>
              <a:rPr lang="en-GB" dirty="0" err="1"/>
              <a:t>kiện</a:t>
            </a:r>
            <a:r>
              <a:rPr lang="en-GB" dirty="0"/>
              <a:t> </a:t>
            </a:r>
            <a:r>
              <a:rPr lang="en-GB" dirty="0" err="1"/>
              <a:t>đủ</a:t>
            </a:r>
            <a:endParaRPr lang="en-GB" dirty="0"/>
          </a:p>
        </p:txBody>
      </p:sp>
      <p:sp>
        <p:nvSpPr>
          <p:cNvPr id="22532" name="Diagram 6"/>
          <p:cNvSpPr>
            <a:spLocks/>
          </p:cNvSpPr>
          <p:nvPr/>
        </p:nvSpPr>
        <p:spPr bwMode="auto">
          <a:xfrm>
            <a:off x="4984750" y="719138"/>
            <a:ext cx="8128000" cy="5418137"/>
          </a:xfrm>
          <a:custGeom>
            <a:avLst/>
            <a:gdLst/>
            <a:ahLst/>
            <a:cxnLst/>
            <a:rect l="0" t="0" r="0" b="0"/>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903D41EB-3F66-4F63-B050-C6536AE7D15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FCC00578-3B7B-4159-9094-426D500CDA0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5BF5810-EF8A-4787-A04E-93F6E6BE727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7" name="Flowchart: Manual Input 6">
            <a:extLst>
              <a:ext uri="{FF2B5EF4-FFF2-40B4-BE49-F238E27FC236}">
                <a16:creationId xmlns:a16="http://schemas.microsoft.com/office/drawing/2014/main" id="{712A8EA2-8547-4841-8F10-D009D3ADBD60}"/>
              </a:ext>
            </a:extLst>
          </p:cNvPr>
          <p:cNvSpPr/>
          <p:nvPr/>
        </p:nvSpPr>
        <p:spPr>
          <a:xfrm>
            <a:off x="1295400" y="3291840"/>
            <a:ext cx="45719" cy="45719"/>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1">
            <a:extLst>
              <a:ext uri="{FF2B5EF4-FFF2-40B4-BE49-F238E27FC236}">
                <a16:creationId xmlns:a16="http://schemas.microsoft.com/office/drawing/2014/main" id="{E4A606F4-DE86-460E-8AC7-7E9DB279ECB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B6A2E4A2-8780-4ADD-86EC-DDFE3158ECDC}"/>
              </a:ext>
            </a:extLst>
          </p:cNvPr>
          <p:cNvSpPr txBox="1"/>
          <p:nvPr/>
        </p:nvSpPr>
        <p:spPr>
          <a:xfrm>
            <a:off x="7788303" y="1497013"/>
            <a:ext cx="4051189" cy="362253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Rà</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soát</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các</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tiêu</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chí</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xếp</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loại</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của</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WSO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để</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bổ</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sung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những</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phần</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còn</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thiếu</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hoặc</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cải</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thiện</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những</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mục</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ch</a:t>
            </a:r>
            <a:r>
              <a:rPr kumimoji="0" lang="vi-VN"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ư</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a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mn-ea"/>
                <a:cs typeface="Arial" panose="020B0604020202020204" pitchFamily="34" charset="0"/>
              </a:rPr>
              <a:t>tốt</a:t>
            </a:r>
            <a:r>
              <a:rPr kumimoji="0" lang="en-US" sz="16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 </a:t>
            </a:r>
            <a:endParaRPr kumimoji="0" lang="en-US" sz="1600" b="0"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Thời</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gian</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cửa</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kim</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trung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bình</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(&lt; 60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phút</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a:t>
            </a: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Thời</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gian</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cửa</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bẹn</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trung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bình</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nếu</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có</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can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thiệp</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vi-VN"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&lt;120 phút)</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Tỷ</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lệ</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tái</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err="1">
                <a:ln>
                  <a:noFill/>
                </a:ln>
                <a:effectLst/>
                <a:uLnTx/>
                <a:uFillTx/>
                <a:latin typeface="Arial" panose="020B0604020202020204"/>
                <a:ea typeface="+mn-ea"/>
                <a:cs typeface="Arial" panose="020B0604020202020204" pitchFamily="34" charset="0"/>
              </a:rPr>
              <a:t>thông</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 5%)</a:t>
            </a: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mn-cs"/>
              </a:rPr>
              <a:t>Bệnh</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nhân</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Đột</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quỵ</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có</a:t>
            </a:r>
            <a:r>
              <a:rPr kumimoji="0" lang="en-US" sz="1400" b="0" i="0" u="none" strike="noStrike" kern="1200" cap="none" spc="0" normalizeH="0" baseline="0" noProof="0" dirty="0">
                <a:ln>
                  <a:noFill/>
                </a:ln>
                <a:effectLst/>
                <a:uLnTx/>
                <a:uFillTx/>
                <a:latin typeface="Arial" panose="020B0604020202020204"/>
                <a:ea typeface="+mn-ea"/>
                <a:cs typeface="+mn-cs"/>
              </a:rPr>
              <a:t> đ</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ư</a:t>
            </a:r>
            <a:r>
              <a:rPr kumimoji="0" lang="en-US" sz="1400" b="0" i="0" u="none" strike="noStrike" kern="1200" cap="none" spc="0" normalizeH="0" baseline="0" noProof="0" dirty="0" err="1">
                <a:ln>
                  <a:noFill/>
                </a:ln>
                <a:effectLst/>
                <a:uLnTx/>
                <a:uFillTx/>
                <a:latin typeface="Arial" panose="020B0604020202020204"/>
                <a:ea typeface="+mn-ea"/>
                <a:cs typeface="+mn-cs"/>
              </a:rPr>
              <a:t>ợc</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chụp</a:t>
            </a:r>
            <a:r>
              <a:rPr kumimoji="0" lang="en-US" sz="1400" b="0" i="0" u="none" strike="noStrike" kern="1200" cap="none" spc="0" normalizeH="0" baseline="0" noProof="0" dirty="0">
                <a:ln>
                  <a:noFill/>
                </a:ln>
                <a:effectLst/>
                <a:uLnTx/>
                <a:uFillTx/>
                <a:latin typeface="Arial" panose="020B0604020202020204"/>
                <a:ea typeface="+mn-ea"/>
                <a:cs typeface="+mn-cs"/>
              </a:rPr>
              <a:t> CT/MRI? </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80%)</a:t>
            </a:r>
            <a:endParaRPr kumimoji="0" lang="en-US" sz="1400" b="0" i="0" u="none" strike="noStrike" kern="1200" cap="none" spc="0" normalizeH="0" baseline="0" noProof="0" dirty="0">
              <a:ln>
                <a:noFill/>
              </a:ln>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mn-cs"/>
              </a:rPr>
              <a:t>Đã</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có</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tầm</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soát</a:t>
            </a:r>
            <a:r>
              <a:rPr kumimoji="0" lang="en-US" sz="1400" b="0" i="0" u="none" strike="noStrike" kern="1200" cap="none" spc="0" normalizeH="0" baseline="0" noProof="0" dirty="0">
                <a:ln>
                  <a:noFill/>
                </a:ln>
                <a:effectLst/>
                <a:uLnTx/>
                <a:uFillTx/>
                <a:latin typeface="Arial" panose="020B0604020202020204"/>
                <a:ea typeface="+mn-ea"/>
                <a:cs typeface="+mn-cs"/>
              </a:rPr>
              <a:t> test </a:t>
            </a:r>
            <a:r>
              <a:rPr kumimoji="0" lang="en-US" sz="1400" b="0" i="0" u="none" strike="noStrike" kern="1200" cap="none" spc="0" normalizeH="0" baseline="0" noProof="0" dirty="0" err="1">
                <a:ln>
                  <a:noFill/>
                </a:ln>
                <a:effectLst/>
                <a:uLnTx/>
                <a:uFillTx/>
                <a:latin typeface="Arial" panose="020B0604020202020204"/>
                <a:ea typeface="+mn-ea"/>
                <a:cs typeface="+mn-cs"/>
              </a:rPr>
              <a:t>nuốt</a:t>
            </a:r>
            <a:r>
              <a:rPr kumimoji="0" lang="en-US" sz="1400" b="0" i="0" u="none" strike="noStrike" kern="1200" cap="none" spc="0" normalizeH="0" baseline="0" noProof="0" dirty="0">
                <a:ln>
                  <a:noFill/>
                </a:ln>
                <a:effectLst/>
                <a:uLnTx/>
                <a:uFillTx/>
                <a:latin typeface="Arial" panose="020B0604020202020204"/>
                <a:ea typeface="+mn-ea"/>
                <a:cs typeface="+mn-cs"/>
              </a:rPr>
              <a:t> hay </a:t>
            </a:r>
            <a:r>
              <a:rPr kumimoji="0" lang="en-US" sz="1400" b="0" i="0" u="none" strike="noStrike" kern="1200" cap="none" spc="0" normalizeH="0" baseline="0" noProof="0" dirty="0" err="1">
                <a:ln>
                  <a:noFill/>
                </a:ln>
                <a:effectLst/>
                <a:uLnTx/>
                <a:uFillTx/>
                <a:latin typeface="Arial" panose="020B0604020202020204"/>
                <a:ea typeface="+mn-ea"/>
                <a:cs typeface="+mn-cs"/>
              </a:rPr>
              <a:t>ch</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ư</a:t>
            </a:r>
            <a:r>
              <a:rPr kumimoji="0" lang="en-US" sz="1400" b="0" i="0" u="none" strike="noStrike" kern="1200" cap="none" spc="0" normalizeH="0" baseline="0" noProof="0" dirty="0">
                <a:ln>
                  <a:noFill/>
                </a:ln>
                <a:effectLst/>
                <a:uLnTx/>
                <a:uFillTx/>
                <a:latin typeface="Arial" panose="020B0604020202020204"/>
                <a:ea typeface="+mn-ea"/>
                <a:cs typeface="+mn-cs"/>
              </a:rPr>
              <a:t>a? </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80%)</a:t>
            </a:r>
            <a:endParaRPr kumimoji="0" lang="en-US" sz="1400" b="0" i="0" u="none" strike="noStrike" kern="1200" cap="none" spc="0" normalizeH="0" baseline="0" noProof="0" dirty="0">
              <a:ln>
                <a:noFill/>
              </a:ln>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mn-cs"/>
              </a:rPr>
              <a:t>Bệnh</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nhân</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nhồi</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máu</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não</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xuất viện </a:t>
            </a:r>
            <a:r>
              <a:rPr kumimoji="0" lang="en-US" sz="1400" b="0" i="0" u="none" strike="noStrike" kern="1200" cap="none" spc="0" normalizeH="0" baseline="0" noProof="0" dirty="0" err="1">
                <a:ln>
                  <a:noFill/>
                </a:ln>
                <a:effectLst/>
                <a:uLnTx/>
                <a:uFillTx/>
                <a:latin typeface="Arial" panose="020B0604020202020204"/>
                <a:ea typeface="+mn-ea"/>
                <a:cs typeface="+mn-cs"/>
              </a:rPr>
              <a:t>có</a:t>
            </a:r>
            <a:r>
              <a:rPr kumimoji="0" lang="en-US" sz="1400" b="0" i="0" u="none" strike="noStrike" kern="1200" cap="none" spc="0" normalizeH="0" baseline="0" noProof="0" dirty="0">
                <a:ln>
                  <a:noFill/>
                </a:ln>
                <a:effectLst/>
                <a:uLnTx/>
                <a:uFillTx/>
                <a:latin typeface="Arial" panose="020B0604020202020204"/>
                <a:ea typeface="+mn-ea"/>
                <a:cs typeface="+mn-cs"/>
              </a:rPr>
              <a:t> đ</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ư</a:t>
            </a:r>
            <a:r>
              <a:rPr kumimoji="0" lang="en-US" sz="1400" b="0" i="0" u="none" strike="noStrike" kern="1200" cap="none" spc="0" normalizeH="0" baseline="0" noProof="0" dirty="0" err="1">
                <a:ln>
                  <a:noFill/>
                </a:ln>
                <a:effectLst/>
                <a:uLnTx/>
                <a:uFillTx/>
                <a:latin typeface="Arial" panose="020B0604020202020204"/>
                <a:ea typeface="+mn-ea"/>
                <a:cs typeface="+mn-cs"/>
              </a:rPr>
              <a:t>ợc</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dự</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phòng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bằng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kháng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kết</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tập</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tiểu</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cầu</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80%)</a:t>
            </a:r>
            <a:endParaRPr kumimoji="0" lang="en-US" sz="1400" b="0" i="0" u="none" strike="noStrike" kern="1200" cap="none" spc="0" normalizeH="0" baseline="0" noProof="0" dirty="0">
              <a:ln>
                <a:noFill/>
              </a:ln>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Arial" panose="020B0604020202020204"/>
                <a:ea typeface="+mn-ea"/>
                <a:cs typeface="+mn-cs"/>
              </a:rPr>
              <a:t>Bệnh</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nhân</a:t>
            </a:r>
            <a:r>
              <a:rPr kumimoji="0" lang="en-US" sz="1400" b="0" i="0" u="none" strike="noStrike" kern="1200" cap="none" spc="0" normalizeH="0" baseline="0" noProof="0" dirty="0">
                <a:ln>
                  <a:noFill/>
                </a:ln>
                <a:effectLst/>
                <a:uLnTx/>
                <a:uFillTx/>
                <a:latin typeface="Arial" panose="020B0604020202020204"/>
                <a:ea typeface="+mn-ea"/>
                <a:cs typeface="+mn-cs"/>
              </a:rPr>
              <a:t> rung </a:t>
            </a:r>
            <a:r>
              <a:rPr kumimoji="0" lang="en-US" sz="1400" b="0" i="0" u="none" strike="noStrike" kern="1200" cap="none" spc="0" normalizeH="0" baseline="0" noProof="0" dirty="0" err="1">
                <a:ln>
                  <a:noFill/>
                </a:ln>
                <a:effectLst/>
                <a:uLnTx/>
                <a:uFillTx/>
                <a:latin typeface="Arial" panose="020B0604020202020204"/>
                <a:ea typeface="+mn-ea"/>
                <a:cs typeface="+mn-cs"/>
              </a:rPr>
              <a:t>nhĩ</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xuất viện </a:t>
            </a:r>
            <a:r>
              <a:rPr kumimoji="0" lang="en-US" sz="1400" b="0" i="0" u="none" strike="noStrike" kern="1200" cap="none" spc="0" normalizeH="0" baseline="0" noProof="0" dirty="0" err="1">
                <a:ln>
                  <a:noFill/>
                </a:ln>
                <a:effectLst/>
                <a:uLnTx/>
                <a:uFillTx/>
                <a:latin typeface="Arial" panose="020B0604020202020204"/>
                <a:ea typeface="+mn-ea"/>
                <a:cs typeface="+mn-cs"/>
              </a:rPr>
              <a:t>có</a:t>
            </a:r>
            <a:r>
              <a:rPr kumimoji="0" lang="en-US" sz="1400" b="0" i="0" u="none" strike="noStrike" kern="1200" cap="none" spc="0" normalizeH="0" baseline="0" noProof="0" dirty="0">
                <a:ln>
                  <a:noFill/>
                </a:ln>
                <a:effectLst/>
                <a:uLnTx/>
                <a:uFillTx/>
                <a:latin typeface="Arial" panose="020B0604020202020204"/>
                <a:ea typeface="+mn-ea"/>
                <a:cs typeface="+mn-cs"/>
              </a:rPr>
              <a:t> đ</a:t>
            </a:r>
            <a:r>
              <a:rPr kumimoji="0" lang="vi-VN" sz="1400" b="0" i="0" u="none" strike="noStrike" kern="1200" cap="none" spc="0" normalizeH="0" baseline="0" noProof="0" dirty="0">
                <a:ln>
                  <a:noFill/>
                </a:ln>
                <a:effectLst/>
                <a:uLnTx/>
                <a:uFillTx/>
                <a:latin typeface="Arial" panose="020B0604020202020204" pitchFamily="34" charset="0"/>
                <a:ea typeface="+mn-ea"/>
                <a:cs typeface="+mn-cs"/>
              </a:rPr>
              <a:t>ư</a:t>
            </a:r>
            <a:r>
              <a:rPr kumimoji="0" lang="en-US" sz="1400" b="0" i="0" u="none" strike="noStrike" kern="1200" cap="none" spc="0" normalizeH="0" baseline="0" noProof="0" dirty="0" err="1">
                <a:ln>
                  <a:noFill/>
                </a:ln>
                <a:effectLst/>
                <a:uLnTx/>
                <a:uFillTx/>
                <a:latin typeface="Arial" panose="020B0604020202020204"/>
                <a:ea typeface="+mn-ea"/>
                <a:cs typeface="+mn-cs"/>
              </a:rPr>
              <a:t>ợc</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dự</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phòng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bằng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thuốc</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kháng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err="1">
                <a:ln>
                  <a:noFill/>
                </a:ln>
                <a:effectLst/>
                <a:uLnTx/>
                <a:uFillTx/>
                <a:latin typeface="Arial" panose="020B0604020202020204"/>
                <a:ea typeface="+mn-ea"/>
                <a:cs typeface="+mn-cs"/>
              </a:rPr>
              <a:t>đông</a:t>
            </a:r>
            <a:r>
              <a:rPr kumimoji="0" lang="en-US" sz="1400" b="0" i="0" u="none" strike="noStrike" kern="1200" cap="none" spc="0" normalizeH="0" baseline="0" noProof="0" dirty="0">
                <a:ln>
                  <a:noFill/>
                </a:ln>
                <a:effectLst/>
                <a:uLnTx/>
                <a:uFillTx/>
                <a:latin typeface="Arial" panose="020B0604020202020204"/>
                <a:ea typeface="+mn-ea"/>
                <a:cs typeface="+mn-cs"/>
              </a:rPr>
              <a:t>? </a:t>
            </a:r>
            <a:r>
              <a:rPr kumimoji="0" lang="en-US" sz="1400" b="0" i="0" u="none" strike="noStrike" kern="1200" cap="none" spc="0" normalizeH="0" baseline="0" noProof="0" dirty="0">
                <a:ln>
                  <a:noFill/>
                </a:ln>
                <a:effectLst/>
                <a:uLnTx/>
                <a:uFillTx/>
                <a:latin typeface="Arial" panose="020B0604020202020204"/>
                <a:ea typeface="+mn-ea"/>
                <a:cs typeface="Arial" panose="020B0604020202020204" pitchFamily="34" charset="0"/>
              </a:rPr>
              <a:t>(≥ 80%)</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graphicFrame>
        <p:nvGraphicFramePr>
          <p:cNvPr id="13" name="Tabla 1">
            <a:extLst>
              <a:ext uri="{FF2B5EF4-FFF2-40B4-BE49-F238E27FC236}">
                <a16:creationId xmlns:a16="http://schemas.microsoft.com/office/drawing/2014/main" id="{427398F8-3B5C-4191-8F71-11A86DBDA3C1}"/>
              </a:ext>
            </a:extLst>
          </p:cNvPr>
          <p:cNvGraphicFramePr>
            <a:graphicFrameLocks noGrp="1"/>
          </p:cNvGraphicFramePr>
          <p:nvPr>
            <p:extLst>
              <p:ext uri="{D42A27DB-BD31-4B8C-83A1-F6EECF244321}">
                <p14:modId xmlns:p14="http://schemas.microsoft.com/office/powerpoint/2010/main" val="2809080922"/>
              </p:ext>
            </p:extLst>
          </p:nvPr>
        </p:nvGraphicFramePr>
        <p:xfrm>
          <a:off x="493711" y="1497013"/>
          <a:ext cx="7107078" cy="4060388"/>
        </p:xfrm>
        <a:graphic>
          <a:graphicData uri="http://schemas.openxmlformats.org/drawingml/2006/table">
            <a:tbl>
              <a:tblPr firstRow="1">
                <a:tableStyleId>{5C22544A-7EE6-4342-B048-85BDC9FD1C3A}</a:tableStyleId>
              </a:tblPr>
              <a:tblGrid>
                <a:gridCol w="3672000">
                  <a:extLst>
                    <a:ext uri="{9D8B030D-6E8A-4147-A177-3AD203B41FA5}">
                      <a16:colId xmlns:a16="http://schemas.microsoft.com/office/drawing/2014/main" val="948313229"/>
                    </a:ext>
                  </a:extLst>
                </a:gridCol>
                <a:gridCol w="1145026">
                  <a:extLst>
                    <a:ext uri="{9D8B030D-6E8A-4147-A177-3AD203B41FA5}">
                      <a16:colId xmlns:a16="http://schemas.microsoft.com/office/drawing/2014/main" val="3906707645"/>
                    </a:ext>
                  </a:extLst>
                </a:gridCol>
                <a:gridCol w="1145026">
                  <a:extLst>
                    <a:ext uri="{9D8B030D-6E8A-4147-A177-3AD203B41FA5}">
                      <a16:colId xmlns:a16="http://schemas.microsoft.com/office/drawing/2014/main" val="848813423"/>
                    </a:ext>
                  </a:extLst>
                </a:gridCol>
                <a:gridCol w="1145026">
                  <a:extLst>
                    <a:ext uri="{9D8B030D-6E8A-4147-A177-3AD203B41FA5}">
                      <a16:colId xmlns:a16="http://schemas.microsoft.com/office/drawing/2014/main" val="899199704"/>
                    </a:ext>
                  </a:extLst>
                </a:gridCol>
              </a:tblGrid>
              <a:tr h="335744">
                <a:tc>
                  <a:txBody>
                    <a:bodyPr/>
                    <a:lstStyle/>
                    <a:p>
                      <a:pPr algn="l">
                        <a:lnSpc>
                          <a:spcPct val="90000"/>
                        </a:lnSpc>
                        <a:spcAft>
                          <a:spcPts val="0"/>
                        </a:spcAft>
                      </a:pPr>
                      <a:r>
                        <a:rPr lang="en-GB" sz="1050" noProof="0" dirty="0">
                          <a:solidFill>
                            <a:schemeClr val="tx1"/>
                          </a:solidFill>
                        </a:rPr>
                        <a:t>WSO/ ESO KPIs/ criteria</a:t>
                      </a:r>
                    </a:p>
                  </a:txBody>
                  <a:tcPr marL="68580" marR="68580" marT="36000" marB="18000" anchor="ctr">
                    <a:lnB w="6350" cap="flat" cmpd="sng" algn="ctr">
                      <a:solidFill>
                        <a:schemeClr val="tx1"/>
                      </a:solidFill>
                      <a:prstDash val="sysDot"/>
                      <a:round/>
                      <a:headEnd type="none" w="med" len="med"/>
                      <a:tailEnd type="none" w="med" len="med"/>
                    </a:lnB>
                    <a:solidFill>
                      <a:schemeClr val="bg1"/>
                    </a:solidFill>
                  </a:tcPr>
                </a:tc>
                <a:tc>
                  <a:txBody>
                    <a:bodyPr/>
                    <a:lstStyle/>
                    <a:p>
                      <a:pPr algn="ctr">
                        <a:lnSpc>
                          <a:spcPct val="90000"/>
                        </a:lnSpc>
                        <a:spcAft>
                          <a:spcPts val="0"/>
                        </a:spcAft>
                      </a:pPr>
                      <a:r>
                        <a:rPr lang="en-GB" sz="1050" noProof="0"/>
                        <a:t>GOLD</a:t>
                      </a:r>
                      <a:br>
                        <a:rPr lang="en-GB" sz="1050" noProof="0"/>
                      </a:br>
                      <a:r>
                        <a:rPr lang="en-GB" sz="1050" noProof="0"/>
                        <a:t>STATUS</a:t>
                      </a:r>
                    </a:p>
                  </a:txBody>
                  <a:tcPr marL="68580" marR="68580" marT="36000" marB="18000" anchor="ctr">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A6A33"/>
                    </a:solidFill>
                  </a:tcPr>
                </a:tc>
                <a:tc>
                  <a:txBody>
                    <a:bodyPr/>
                    <a:lstStyle/>
                    <a:p>
                      <a:pPr algn="ctr">
                        <a:lnSpc>
                          <a:spcPct val="90000"/>
                        </a:lnSpc>
                        <a:spcAft>
                          <a:spcPts val="0"/>
                        </a:spcAft>
                      </a:pPr>
                      <a:r>
                        <a:rPr lang="en-GB" sz="1050" noProof="0" dirty="0"/>
                        <a:t>PLATINUM STATUS</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8D9194"/>
                    </a:solidFill>
                  </a:tcPr>
                </a:tc>
                <a:tc>
                  <a:txBody>
                    <a:bodyPr/>
                    <a:lstStyle/>
                    <a:p>
                      <a:pPr algn="ctr">
                        <a:lnSpc>
                          <a:spcPct val="90000"/>
                        </a:lnSpc>
                        <a:spcAft>
                          <a:spcPts val="0"/>
                        </a:spcAft>
                      </a:pPr>
                      <a:r>
                        <a:rPr lang="en-GB" sz="1050" noProof="0"/>
                        <a:t>DIAMOND STATUS</a:t>
                      </a:r>
                    </a:p>
                  </a:txBody>
                  <a:tcPr marL="68580" marR="68580" marT="36000" marB="18000"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E4F50"/>
                    </a:solidFill>
                  </a:tcPr>
                </a:tc>
                <a:extLst>
                  <a:ext uri="{0D108BD9-81ED-4DB2-BD59-A6C34878D82A}">
                    <a16:rowId xmlns:a16="http://schemas.microsoft.com/office/drawing/2014/main" val="1117360551"/>
                  </a:ext>
                </a:extLst>
              </a:tr>
              <a:tr h="335744">
                <a:tc>
                  <a:txBody>
                    <a:bodyPr/>
                    <a:lstStyle/>
                    <a:p>
                      <a:pPr algn="l">
                        <a:lnSpc>
                          <a:spcPct val="90000"/>
                        </a:lnSpc>
                        <a:spcAft>
                          <a:spcPts val="0"/>
                        </a:spcAft>
                      </a:pPr>
                      <a:r>
                        <a:rPr lang="en-GB" sz="1050" noProof="0" dirty="0">
                          <a:solidFill>
                            <a:schemeClr val="tx1"/>
                          </a:solidFill>
                        </a:rPr>
                        <a:t>Registration requirements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A6A33"/>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8D9194"/>
                    </a:solidFill>
                  </a:tcPr>
                </a:tc>
                <a:tc>
                  <a:txBody>
                    <a:bodyPr/>
                    <a:lstStyle/>
                    <a:p>
                      <a:pPr algn="ctr">
                        <a:lnSpc>
                          <a:spcPct val="90000"/>
                        </a:lnSpc>
                        <a:spcAft>
                          <a:spcPts val="0"/>
                        </a:spcAft>
                      </a:pPr>
                      <a:r>
                        <a:rPr lang="en-GB" sz="800" noProof="0" dirty="0">
                          <a:solidFill>
                            <a:schemeClr val="bg1"/>
                          </a:solidFill>
                        </a:rPr>
                        <a:t>Registration </a:t>
                      </a:r>
                    </a:p>
                    <a:p>
                      <a:pPr algn="ctr">
                        <a:lnSpc>
                          <a:spcPct val="90000"/>
                        </a:lnSpc>
                        <a:spcAft>
                          <a:spcPts val="0"/>
                        </a:spcAft>
                      </a:pPr>
                      <a:r>
                        <a:rPr lang="en-GB" sz="800" noProof="0" dirty="0">
                          <a:solidFill>
                            <a:schemeClr val="bg1"/>
                          </a:solidFill>
                        </a:rPr>
                        <a:t>criteria met</a:t>
                      </a:r>
                    </a:p>
                  </a:txBody>
                  <a:tcPr marL="68580" marR="68580" marT="36000" marB="18000">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E4F50"/>
                    </a:solidFill>
                  </a:tcPr>
                </a:tc>
                <a:extLst>
                  <a:ext uri="{0D108BD9-81ED-4DB2-BD59-A6C34878D82A}">
                    <a16:rowId xmlns:a16="http://schemas.microsoft.com/office/drawing/2014/main" val="2582355408"/>
                  </a:ext>
                </a:extLst>
              </a:tr>
              <a:tr h="335744">
                <a:tc>
                  <a:txBody>
                    <a:bodyPr/>
                    <a:lstStyle/>
                    <a:p>
                      <a:pPr algn="l">
                        <a:lnSpc>
                          <a:spcPct val="90000"/>
                        </a:lnSpc>
                        <a:spcAft>
                          <a:spcPts val="0"/>
                        </a:spcAft>
                      </a:pPr>
                      <a:r>
                        <a:rPr lang="en-GB" sz="1050" noProof="0" dirty="0">
                          <a:solidFill>
                            <a:schemeClr val="tx1"/>
                          </a:solidFill>
                        </a:rPr>
                        <a:t>% of patients treated with door to needle time &lt; 60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407724488"/>
                  </a:ext>
                </a:extLst>
              </a:tr>
              <a:tr h="335744">
                <a:tc>
                  <a:txBody>
                    <a:bodyPr/>
                    <a:lstStyle/>
                    <a:p>
                      <a:pPr algn="l">
                        <a:lnSpc>
                          <a:spcPct val="90000"/>
                        </a:lnSpc>
                        <a:spcAft>
                          <a:spcPts val="0"/>
                        </a:spcAft>
                      </a:pPr>
                      <a:r>
                        <a:rPr lang="en-GB" sz="1050" noProof="0" dirty="0">
                          <a:solidFill>
                            <a:schemeClr val="tx1"/>
                          </a:solidFill>
                        </a:rPr>
                        <a:t>% of patients treated with door to groin time &lt; 120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75 %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234521368"/>
                  </a:ext>
                </a:extLst>
              </a:tr>
              <a:tr h="335744">
                <a:tc>
                  <a:txBody>
                    <a:bodyPr/>
                    <a:lstStyle/>
                    <a:p>
                      <a:pPr algn="l">
                        <a:lnSpc>
                          <a:spcPct val="90000"/>
                        </a:lnSpc>
                        <a:spcAft>
                          <a:spcPts val="0"/>
                        </a:spcAft>
                      </a:pPr>
                      <a:r>
                        <a:rPr lang="en-GB" sz="1050" noProof="0" dirty="0">
                          <a:solidFill>
                            <a:schemeClr val="tx1"/>
                          </a:solidFill>
                        </a:rPr>
                        <a:t>% of patients treated with door to needle time &lt; 45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101944356"/>
                  </a:ext>
                </a:extLst>
              </a:tr>
              <a:tr h="335744">
                <a:tc>
                  <a:txBody>
                    <a:bodyPr/>
                    <a:lstStyle/>
                    <a:p>
                      <a:pPr algn="l">
                        <a:lnSpc>
                          <a:spcPct val="90000"/>
                        </a:lnSpc>
                        <a:spcAft>
                          <a:spcPts val="0"/>
                        </a:spcAft>
                      </a:pPr>
                      <a:r>
                        <a:rPr lang="en-GB" sz="1050" noProof="0" dirty="0">
                          <a:solidFill>
                            <a:schemeClr val="tx1"/>
                          </a:solidFill>
                        </a:rPr>
                        <a:t>% of patients treated with door to groin time &lt; 90 minutes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50 %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820336090"/>
                  </a:ext>
                </a:extLst>
              </a:tr>
              <a:tr h="335744">
                <a:tc>
                  <a:txBody>
                    <a:bodyPr/>
                    <a:lstStyle/>
                    <a:p>
                      <a:pPr algn="l">
                        <a:lnSpc>
                          <a:spcPct val="90000"/>
                        </a:lnSpc>
                        <a:spcAft>
                          <a:spcPts val="0"/>
                        </a:spcAft>
                      </a:pPr>
                      <a:r>
                        <a:rPr lang="en-GB" sz="1050" noProof="0" dirty="0">
                          <a:solidFill>
                            <a:schemeClr val="tx1"/>
                          </a:solidFill>
                        </a:rPr>
                        <a:t>% recanalization procedure rate out of total stroke incidence in the hospital</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5 %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15 %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25 %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2852634160"/>
                  </a:ext>
                </a:extLst>
              </a:tr>
              <a:tr h="335744">
                <a:tc>
                  <a:txBody>
                    <a:bodyPr/>
                    <a:lstStyle/>
                    <a:p>
                      <a:pPr algn="l">
                        <a:lnSpc>
                          <a:spcPct val="90000"/>
                        </a:lnSpc>
                        <a:spcAft>
                          <a:spcPts val="0"/>
                        </a:spcAft>
                      </a:pPr>
                      <a:r>
                        <a:rPr lang="en-GB" sz="1050" noProof="0" dirty="0">
                          <a:solidFill>
                            <a:schemeClr val="tx1"/>
                          </a:solidFill>
                        </a:rPr>
                        <a:t>% of all suspected stroke patients undergoing CT or MRI imaging procedure</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965305660"/>
                  </a:ext>
                </a:extLst>
              </a:tr>
              <a:tr h="335744">
                <a:tc>
                  <a:txBody>
                    <a:bodyPr/>
                    <a:lstStyle/>
                    <a:p>
                      <a:pPr algn="l">
                        <a:lnSpc>
                          <a:spcPct val="90000"/>
                        </a:lnSpc>
                        <a:spcAft>
                          <a:spcPts val="0"/>
                        </a:spcAft>
                      </a:pPr>
                      <a:r>
                        <a:rPr lang="en-GB" sz="1050" noProof="0" dirty="0">
                          <a:solidFill>
                            <a:schemeClr val="tx1"/>
                          </a:solidFill>
                        </a:rPr>
                        <a:t>% of all stroke patients undergoing dysphagia screen</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4158062990"/>
                  </a:ext>
                </a:extLst>
              </a:tr>
              <a:tr h="335744">
                <a:tc>
                  <a:txBody>
                    <a:bodyPr/>
                    <a:lstStyle/>
                    <a:p>
                      <a:pPr algn="l">
                        <a:lnSpc>
                          <a:spcPct val="90000"/>
                        </a:lnSpc>
                        <a:spcAft>
                          <a:spcPts val="0"/>
                        </a:spcAft>
                      </a:pPr>
                      <a:r>
                        <a:rPr lang="en-GB" sz="1050" noProof="0" dirty="0">
                          <a:solidFill>
                            <a:schemeClr val="tx1"/>
                          </a:solidFill>
                        </a:rPr>
                        <a:t>% of ischaemic stroke patients discharged with antiplatelets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1161054937"/>
                  </a:ext>
                </a:extLst>
              </a:tr>
              <a:tr h="335744">
                <a:tc>
                  <a:txBody>
                    <a:bodyPr/>
                    <a:lstStyle/>
                    <a:p>
                      <a:pPr algn="l">
                        <a:lnSpc>
                          <a:spcPct val="90000"/>
                        </a:lnSpc>
                        <a:spcAft>
                          <a:spcPts val="0"/>
                        </a:spcAft>
                      </a:pPr>
                      <a:r>
                        <a:rPr lang="en-GB" sz="1050" noProof="0" dirty="0">
                          <a:solidFill>
                            <a:schemeClr val="tx1"/>
                          </a:solidFill>
                        </a:rPr>
                        <a:t>% of atrial fibrillation related stroke patients discharged with anticoagulants</a:t>
                      </a:r>
                    </a:p>
                  </a:txBody>
                  <a:tcPr marL="68580" marR="68580" marT="36000" marB="18000" anchor="ct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algn="ctr">
                        <a:lnSpc>
                          <a:spcPct val="90000"/>
                        </a:lnSpc>
                        <a:spcAft>
                          <a:spcPts val="0"/>
                        </a:spcAft>
                      </a:pPr>
                      <a:r>
                        <a:rPr lang="en-GB" sz="1050" noProof="0">
                          <a:solidFill>
                            <a:schemeClr val="bg1"/>
                          </a:solidFill>
                        </a:rPr>
                        <a:t>80 %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85 %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a:solidFill>
                            <a:schemeClr val="bg1"/>
                          </a:solidFill>
                        </a:rPr>
                        <a:t>90 %</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39414392"/>
                  </a:ext>
                </a:extLst>
              </a:tr>
              <a:tr h="335744">
                <a:tc>
                  <a:txBody>
                    <a:bodyPr/>
                    <a:lstStyle/>
                    <a:p>
                      <a:pPr algn="l">
                        <a:lnSpc>
                          <a:spcPct val="90000"/>
                        </a:lnSpc>
                        <a:spcAft>
                          <a:spcPts val="0"/>
                        </a:spcAft>
                      </a:pPr>
                      <a:r>
                        <a:rPr lang="en-GB" sz="1050" noProof="0" dirty="0">
                          <a:solidFill>
                            <a:schemeClr val="tx1"/>
                          </a:solidFill>
                        </a:rPr>
                        <a:t>Stroke patients treated in a dedicated stroke unit or ICU during their hospital stay</a:t>
                      </a:r>
                    </a:p>
                  </a:txBody>
                  <a:tcPr marL="68580" marR="68580" marT="36000" marB="18000" anchor="ctr">
                    <a:lnT w="6350" cap="flat" cmpd="sng" algn="ctr">
                      <a:solidFill>
                        <a:schemeClr val="tx1"/>
                      </a:solidFill>
                      <a:prstDash val="sysDot"/>
                      <a:round/>
                      <a:headEnd type="none" w="med" len="med"/>
                      <a:tailEnd type="none" w="med" len="med"/>
                    </a:lnT>
                    <a:no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R w="12700" cap="flat" cmpd="sng" algn="ctr">
                      <a:noFill/>
                      <a:prstDash val="solid"/>
                      <a:round/>
                      <a:headEnd type="none" w="med" len="med"/>
                      <a:tailEnd type="none" w="med" len="med"/>
                    </a:lnR>
                    <a:solidFill>
                      <a:srgbClr val="9A6A33"/>
                    </a:solidFill>
                  </a:tcPr>
                </a:tc>
                <a:tc>
                  <a:txBody>
                    <a:bodyPr/>
                    <a:lstStyle/>
                    <a:p>
                      <a:pPr algn="ctr">
                        <a:lnSpc>
                          <a:spcPct val="90000"/>
                        </a:lnSpc>
                        <a:spcAft>
                          <a:spcPts val="0"/>
                        </a:spcAft>
                      </a:pPr>
                      <a:r>
                        <a:rPr lang="en-GB" sz="1050" noProof="0">
                          <a:solidFill>
                            <a:schemeClr val="bg1"/>
                          </a:solidFill>
                        </a:rPr>
                        <a:t> </a:t>
                      </a:r>
                    </a:p>
                  </a:txBody>
                  <a:tcPr marL="68580" marR="68580" marT="36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8D9194"/>
                    </a:solidFill>
                  </a:tcPr>
                </a:tc>
                <a:tc>
                  <a:txBody>
                    <a:bodyPr/>
                    <a:lstStyle/>
                    <a:p>
                      <a:pPr algn="ctr">
                        <a:lnSpc>
                          <a:spcPct val="90000"/>
                        </a:lnSpc>
                        <a:spcAft>
                          <a:spcPts val="0"/>
                        </a:spcAft>
                      </a:pPr>
                      <a:r>
                        <a:rPr lang="en-GB" sz="1050" noProof="0" dirty="0">
                          <a:solidFill>
                            <a:schemeClr val="bg1"/>
                          </a:solidFill>
                        </a:rPr>
                        <a:t>YES</a:t>
                      </a:r>
                    </a:p>
                  </a:txBody>
                  <a:tcPr marL="68580" marR="68580" marT="36000" marB="18000" anchor="ctr">
                    <a:lnL w="12700" cap="flat" cmpd="sng" algn="ctr">
                      <a:noFill/>
                      <a:prstDash val="solid"/>
                      <a:round/>
                      <a:headEnd type="none" w="med" len="med"/>
                      <a:tailEnd type="none" w="med" len="med"/>
                    </a:lnL>
                    <a:solidFill>
                      <a:srgbClr val="4E4F50"/>
                    </a:solidFill>
                  </a:tcPr>
                </a:tc>
                <a:extLst>
                  <a:ext uri="{0D108BD9-81ED-4DB2-BD59-A6C34878D82A}">
                    <a16:rowId xmlns:a16="http://schemas.microsoft.com/office/drawing/2014/main" val="3883535383"/>
                  </a:ext>
                </a:extLst>
              </a:tr>
            </a:tbl>
          </a:graphicData>
        </a:graphic>
      </p:graphicFrame>
    </p:spTree>
    <p:extLst>
      <p:ext uri="{BB962C8B-B14F-4D97-AF65-F5344CB8AC3E}">
        <p14:creationId xmlns:p14="http://schemas.microsoft.com/office/powerpoint/2010/main" val="11821462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5B4432-6D5F-4C0F-97F3-4878D8FB317A}"/>
              </a:ext>
            </a:extLst>
          </p:cNvPr>
          <p:cNvSpPr>
            <a:spLocks noGrp="1"/>
          </p:cNvSpPr>
          <p:nvPr>
            <p:ph type="title"/>
          </p:nvPr>
        </p:nvSpPr>
        <p:spPr/>
        <p:txBody>
          <a:bodyPr/>
          <a:lstStyle/>
          <a:p>
            <a:r>
              <a:rPr lang="en-GB" dirty="0" err="1"/>
              <a:t>Điều</a:t>
            </a:r>
            <a:r>
              <a:rPr lang="en-GB" dirty="0"/>
              <a:t> </a:t>
            </a:r>
            <a:r>
              <a:rPr lang="en-GB" dirty="0" err="1"/>
              <a:t>kiện</a:t>
            </a:r>
            <a:r>
              <a:rPr lang="en-GB" dirty="0"/>
              <a:t> </a:t>
            </a:r>
            <a:r>
              <a:rPr lang="en-GB" dirty="0" err="1"/>
              <a:t>khác</a:t>
            </a:r>
            <a:endParaRPr lang="en-GB" dirty="0"/>
          </a:p>
        </p:txBody>
      </p:sp>
      <p:sp>
        <p:nvSpPr>
          <p:cNvPr id="22532" name="Diagram 6"/>
          <p:cNvSpPr>
            <a:spLocks/>
          </p:cNvSpPr>
          <p:nvPr/>
        </p:nvSpPr>
        <p:spPr bwMode="auto">
          <a:xfrm>
            <a:off x="4984750" y="719138"/>
            <a:ext cx="8128000" cy="5418137"/>
          </a:xfrm>
          <a:custGeom>
            <a:avLst/>
            <a:gdLst/>
            <a:ahLst/>
            <a:cxnLst/>
            <a:rect l="0" t="0" r="0" b="0"/>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Light" panose="020F0302020204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903D41EB-3F66-4F63-B050-C6536AE7D15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FCC00578-3B7B-4159-9094-426D500CDA0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5BF5810-EF8A-4787-A04E-93F6E6BE727A}"/>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9" name="Rectangle 1">
            <a:extLst>
              <a:ext uri="{FF2B5EF4-FFF2-40B4-BE49-F238E27FC236}">
                <a16:creationId xmlns:a16="http://schemas.microsoft.com/office/drawing/2014/main" id="{E4A606F4-DE86-460E-8AC7-7E9DB279ECB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2B3A42"/>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8D44B02-B860-4704-8435-2F57B008AFFB}"/>
              </a:ext>
            </a:extLst>
          </p:cNvPr>
          <p:cNvSpPr/>
          <p:nvPr/>
        </p:nvSpPr>
        <p:spPr>
          <a:xfrm>
            <a:off x="1254125" y="1497013"/>
            <a:ext cx="9683750" cy="845134"/>
          </a:xfrm>
          <a:prstGeom prst="roundRect">
            <a:avLst>
              <a:gd name="adj" fmla="val 0"/>
            </a:avLst>
          </a:prstGeom>
          <a:solidFill>
            <a:schemeClr val="bg1">
              <a:lumMod val="95000"/>
            </a:schemeClr>
          </a:solidFill>
          <a:ln>
            <a:noFill/>
          </a:ln>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720000" tIns="830872" rIns="720000" bIns="830872" numCol="1" spcCol="1270" anchor="ctr" anchorCtr="0">
            <a:noAutofit/>
          </a:bodyPr>
          <a:lstStyle/>
          <a:p>
            <a:pPr algn="ctr" defTabSz="1022350">
              <a:lnSpc>
                <a:spcPct val="90000"/>
              </a:lnSpc>
              <a:spcBef>
                <a:spcPct val="0"/>
              </a:spcBef>
              <a:spcAft>
                <a:spcPct val="35000"/>
              </a:spcAft>
            </a:pPr>
            <a:r>
              <a:rPr lang="en-US" sz="2000" b="1" dirty="0" err="1">
                <a:solidFill>
                  <a:schemeClr val="accent1"/>
                </a:solidFill>
              </a:rPr>
              <a:t>Ngoài</a:t>
            </a:r>
            <a:r>
              <a:rPr lang="en-US" sz="2000" b="1" dirty="0">
                <a:solidFill>
                  <a:schemeClr val="accent1"/>
                </a:solidFill>
              </a:rPr>
              <a:t> ra </a:t>
            </a:r>
            <a:r>
              <a:rPr lang="en-US" sz="2000" b="1" dirty="0" err="1">
                <a:solidFill>
                  <a:schemeClr val="accent1"/>
                </a:solidFill>
              </a:rPr>
              <a:t>các</a:t>
            </a:r>
            <a:r>
              <a:rPr lang="en-US" sz="2000" b="1" dirty="0">
                <a:solidFill>
                  <a:schemeClr val="accent1"/>
                </a:solidFill>
              </a:rPr>
              <a:t> đ</a:t>
            </a:r>
            <a:r>
              <a:rPr lang="vi-VN" sz="2000" b="1" dirty="0">
                <a:solidFill>
                  <a:schemeClr val="accent1"/>
                </a:solidFill>
              </a:rPr>
              <a:t>ơ</a:t>
            </a:r>
            <a:r>
              <a:rPr lang="en-US" sz="2000" b="1" dirty="0">
                <a:solidFill>
                  <a:schemeClr val="accent1"/>
                </a:solidFill>
              </a:rPr>
              <a:t>n </a:t>
            </a:r>
            <a:r>
              <a:rPr lang="en-US" sz="2000" b="1" dirty="0" err="1">
                <a:solidFill>
                  <a:schemeClr val="accent1"/>
                </a:solidFill>
              </a:rPr>
              <a:t>vị</a:t>
            </a:r>
            <a:r>
              <a:rPr lang="en-US" sz="2000" b="1" dirty="0">
                <a:solidFill>
                  <a:schemeClr val="accent1"/>
                </a:solidFill>
              </a:rPr>
              <a:t> </a:t>
            </a:r>
            <a:r>
              <a:rPr lang="en-US" sz="2000" b="1" dirty="0" err="1">
                <a:solidFill>
                  <a:schemeClr val="accent1"/>
                </a:solidFill>
              </a:rPr>
              <a:t>Đột</a:t>
            </a:r>
            <a:r>
              <a:rPr lang="en-US" sz="2000" b="1" dirty="0">
                <a:solidFill>
                  <a:schemeClr val="accent1"/>
                </a:solidFill>
              </a:rPr>
              <a:t> </a:t>
            </a:r>
            <a:r>
              <a:rPr lang="en-US" sz="2000" b="1" dirty="0" err="1">
                <a:solidFill>
                  <a:schemeClr val="accent1"/>
                </a:solidFill>
              </a:rPr>
              <a:t>Quỵ</a:t>
            </a:r>
            <a:r>
              <a:rPr lang="en-US" sz="2000" b="1" dirty="0">
                <a:solidFill>
                  <a:schemeClr val="accent1"/>
                </a:solidFill>
              </a:rPr>
              <a:t> </a:t>
            </a:r>
            <a:r>
              <a:rPr lang="en-US" sz="2000" b="1" dirty="0" err="1">
                <a:solidFill>
                  <a:schemeClr val="accent1"/>
                </a:solidFill>
              </a:rPr>
              <a:t>nên</a:t>
            </a:r>
            <a:r>
              <a:rPr lang="en-US" sz="2000" b="1" dirty="0">
                <a:solidFill>
                  <a:schemeClr val="accent1"/>
                </a:solidFill>
              </a:rPr>
              <a:t> </a:t>
            </a:r>
            <a:r>
              <a:rPr lang="en-US" sz="2000" b="1" dirty="0" err="1">
                <a:solidFill>
                  <a:schemeClr val="accent1"/>
                </a:solidFill>
              </a:rPr>
              <a:t>có</a:t>
            </a:r>
            <a:r>
              <a:rPr lang="en-US" sz="2000" b="1" dirty="0">
                <a:solidFill>
                  <a:schemeClr val="accent1"/>
                </a:solidFill>
              </a:rPr>
              <a:t> </a:t>
            </a:r>
            <a:r>
              <a:rPr lang="en-US" sz="2000" b="1" dirty="0" err="1">
                <a:solidFill>
                  <a:schemeClr val="accent1"/>
                </a:solidFill>
              </a:rPr>
              <a:t>thêm</a:t>
            </a:r>
            <a:r>
              <a:rPr lang="en-US" sz="2000" b="1" dirty="0">
                <a:solidFill>
                  <a:schemeClr val="accent1"/>
                </a:solidFill>
              </a:rPr>
              <a:t> </a:t>
            </a:r>
            <a:r>
              <a:rPr lang="en-US" sz="2000" b="1" dirty="0" err="1">
                <a:solidFill>
                  <a:schemeClr val="accent1"/>
                </a:solidFill>
              </a:rPr>
              <a:t>các</a:t>
            </a:r>
            <a:r>
              <a:rPr lang="en-US" sz="2000" b="1" dirty="0">
                <a:solidFill>
                  <a:schemeClr val="accent1"/>
                </a:solidFill>
              </a:rPr>
              <a:t> </a:t>
            </a:r>
            <a:r>
              <a:rPr lang="en-US" sz="2000" b="1" dirty="0" err="1">
                <a:solidFill>
                  <a:schemeClr val="accent1"/>
                </a:solidFill>
              </a:rPr>
              <a:t>điều</a:t>
            </a:r>
            <a:r>
              <a:rPr lang="en-US" sz="2000" b="1" dirty="0">
                <a:solidFill>
                  <a:schemeClr val="accent1"/>
                </a:solidFill>
              </a:rPr>
              <a:t> </a:t>
            </a:r>
            <a:r>
              <a:rPr lang="en-US" sz="2000" b="1" dirty="0" err="1">
                <a:solidFill>
                  <a:schemeClr val="accent1"/>
                </a:solidFill>
              </a:rPr>
              <a:t>kiện</a:t>
            </a:r>
            <a:r>
              <a:rPr lang="en-US" sz="2000" b="1" dirty="0">
                <a:solidFill>
                  <a:schemeClr val="accent1"/>
                </a:solidFill>
              </a:rPr>
              <a:t> </a:t>
            </a:r>
            <a:r>
              <a:rPr lang="en-US" sz="2000" b="1" dirty="0" err="1">
                <a:solidFill>
                  <a:schemeClr val="accent1"/>
                </a:solidFill>
              </a:rPr>
              <a:t>khác</a:t>
            </a:r>
            <a:r>
              <a:rPr lang="en-US" sz="2000" b="1" dirty="0">
                <a:solidFill>
                  <a:schemeClr val="accent1"/>
                </a:solidFill>
              </a:rPr>
              <a:t> </a:t>
            </a:r>
            <a:r>
              <a:rPr lang="en-US" sz="2000" b="1" dirty="0" err="1">
                <a:solidFill>
                  <a:schemeClr val="accent1"/>
                </a:solidFill>
              </a:rPr>
              <a:t>để</a:t>
            </a:r>
            <a:r>
              <a:rPr lang="en-US" sz="2000" b="1" dirty="0">
                <a:solidFill>
                  <a:schemeClr val="accent1"/>
                </a:solidFill>
              </a:rPr>
              <a:t> RES-Q </a:t>
            </a:r>
            <a:r>
              <a:rPr lang="en-US" sz="2000" b="1" dirty="0" err="1">
                <a:solidFill>
                  <a:schemeClr val="accent1"/>
                </a:solidFill>
              </a:rPr>
              <a:t>thực</a:t>
            </a:r>
            <a:r>
              <a:rPr lang="en-US" sz="2000" b="1" dirty="0">
                <a:solidFill>
                  <a:schemeClr val="accent1"/>
                </a:solidFill>
              </a:rPr>
              <a:t> </a:t>
            </a:r>
            <a:r>
              <a:rPr lang="en-US" sz="2000" b="1" dirty="0" err="1">
                <a:solidFill>
                  <a:schemeClr val="accent1"/>
                </a:solidFill>
              </a:rPr>
              <a:t>sự</a:t>
            </a:r>
            <a:r>
              <a:rPr lang="en-US" sz="2000" b="1" dirty="0">
                <a:solidFill>
                  <a:schemeClr val="accent1"/>
                </a:solidFill>
              </a:rPr>
              <a:t> </a:t>
            </a:r>
            <a:r>
              <a:rPr lang="en-US" sz="2000" b="1" dirty="0" err="1">
                <a:solidFill>
                  <a:schemeClr val="accent1"/>
                </a:solidFill>
              </a:rPr>
              <a:t>mang</a:t>
            </a:r>
            <a:r>
              <a:rPr lang="en-US" sz="2000" b="1" dirty="0">
                <a:solidFill>
                  <a:schemeClr val="accent1"/>
                </a:solidFill>
              </a:rPr>
              <a:t> </a:t>
            </a:r>
            <a:r>
              <a:rPr lang="en-US" sz="2000" b="1" dirty="0" err="1">
                <a:solidFill>
                  <a:schemeClr val="accent1"/>
                </a:solidFill>
              </a:rPr>
              <a:t>lại</a:t>
            </a:r>
            <a:r>
              <a:rPr lang="en-US" sz="2000" b="1" dirty="0">
                <a:solidFill>
                  <a:schemeClr val="accent1"/>
                </a:solidFill>
              </a:rPr>
              <a:t> </a:t>
            </a:r>
            <a:r>
              <a:rPr lang="en-US" sz="2000" b="1" dirty="0" err="1">
                <a:solidFill>
                  <a:schemeClr val="accent1"/>
                </a:solidFill>
              </a:rPr>
              <a:t>lợi</a:t>
            </a:r>
            <a:r>
              <a:rPr lang="en-US" sz="2000" b="1" dirty="0">
                <a:solidFill>
                  <a:schemeClr val="accent1"/>
                </a:solidFill>
              </a:rPr>
              <a:t> </a:t>
            </a:r>
            <a:r>
              <a:rPr lang="en-US" sz="2000" b="1" dirty="0" err="1">
                <a:solidFill>
                  <a:schemeClr val="accent1"/>
                </a:solidFill>
              </a:rPr>
              <a:t>ích</a:t>
            </a:r>
            <a:r>
              <a:rPr lang="en-US" sz="2000" b="1" dirty="0">
                <a:solidFill>
                  <a:schemeClr val="accent1"/>
                </a:solidFill>
              </a:rPr>
              <a:t> </a:t>
            </a:r>
          </a:p>
        </p:txBody>
      </p:sp>
      <p:sp>
        <p:nvSpPr>
          <p:cNvPr id="8" name="Freeform: Shape 7">
            <a:extLst>
              <a:ext uri="{FF2B5EF4-FFF2-40B4-BE49-F238E27FC236}">
                <a16:creationId xmlns:a16="http://schemas.microsoft.com/office/drawing/2014/main" id="{3F2CAB8B-9F7C-4CB6-9C62-2B8869BA9426}"/>
              </a:ext>
            </a:extLst>
          </p:cNvPr>
          <p:cNvSpPr/>
          <p:nvPr/>
        </p:nvSpPr>
        <p:spPr>
          <a:xfrm>
            <a:off x="1254125" y="2666999"/>
            <a:ext cx="2980748" cy="354582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709165" rIns="166625" bIns="709165" numCol="1" spcCol="1270" anchor="ctr" anchorCtr="0">
            <a:noAutofit/>
          </a:bodyPr>
          <a:lstStyle/>
          <a:p>
            <a:pPr marL="0" lvl="0" indent="0" defTabSz="1155700">
              <a:lnSpc>
                <a:spcPct val="90000"/>
              </a:lnSpc>
              <a:spcBef>
                <a:spcPct val="0"/>
              </a:spcBef>
              <a:spcAft>
                <a:spcPct val="35000"/>
              </a:spcAft>
              <a:buNone/>
            </a:pPr>
            <a:r>
              <a:rPr lang="en-US" sz="2400" kern="1200" dirty="0" err="1">
                <a:latin typeface="+mj-lt"/>
              </a:rPr>
              <a:t>Có</a:t>
            </a:r>
            <a:r>
              <a:rPr lang="en-US" sz="2400" kern="1200" dirty="0">
                <a:latin typeface="+mj-lt"/>
              </a:rPr>
              <a:t> </a:t>
            </a:r>
            <a:r>
              <a:rPr lang="en-US" sz="2400" kern="1200" dirty="0" err="1">
                <a:latin typeface="+mj-lt"/>
              </a:rPr>
              <a:t>sự</a:t>
            </a:r>
            <a:r>
              <a:rPr lang="en-US" sz="2400" kern="1200" dirty="0">
                <a:latin typeface="+mj-lt"/>
              </a:rPr>
              <a:t> </a:t>
            </a:r>
            <a:r>
              <a:rPr lang="en-US" sz="2400" kern="1200" dirty="0" err="1">
                <a:latin typeface="+mj-lt"/>
              </a:rPr>
              <a:t>thống</a:t>
            </a:r>
            <a:r>
              <a:rPr lang="en-US" sz="2400" kern="1200" dirty="0">
                <a:latin typeface="+mj-lt"/>
              </a:rPr>
              <a:t> </a:t>
            </a:r>
            <a:r>
              <a:rPr lang="en-US" sz="2400" kern="1200" dirty="0" err="1">
                <a:latin typeface="+mj-lt"/>
              </a:rPr>
              <a:t>nhất</a:t>
            </a:r>
            <a:r>
              <a:rPr lang="en-US" sz="2400" kern="1200" dirty="0">
                <a:latin typeface="+mj-lt"/>
              </a:rPr>
              <a:t> </a:t>
            </a:r>
            <a:r>
              <a:rPr lang="en-US" sz="2400" kern="1200" dirty="0" err="1">
                <a:latin typeface="+mj-lt"/>
              </a:rPr>
              <a:t>giữa</a:t>
            </a:r>
            <a:r>
              <a:rPr lang="en-US" sz="2400" kern="1200" dirty="0">
                <a:latin typeface="+mj-lt"/>
              </a:rPr>
              <a:t> </a:t>
            </a:r>
            <a:r>
              <a:rPr lang="en-US" sz="2400" kern="1200" dirty="0" err="1">
                <a:latin typeface="+mj-lt"/>
              </a:rPr>
              <a:t>các</a:t>
            </a:r>
            <a:r>
              <a:rPr lang="en-US" sz="2400" kern="1200" dirty="0">
                <a:latin typeface="+mj-lt"/>
              </a:rPr>
              <a:t> khoa </a:t>
            </a:r>
            <a:r>
              <a:rPr lang="en-US" sz="2400" kern="1200" dirty="0" err="1">
                <a:latin typeface="+mj-lt"/>
              </a:rPr>
              <a:t>Cấp</a:t>
            </a:r>
            <a:r>
              <a:rPr lang="en-US" sz="2400" kern="1200" dirty="0">
                <a:latin typeface="+mj-lt"/>
              </a:rPr>
              <a:t> </a:t>
            </a:r>
            <a:r>
              <a:rPr lang="en-US" sz="2400" kern="1200" dirty="0" err="1">
                <a:latin typeface="+mj-lt"/>
              </a:rPr>
              <a:t>cứu</a:t>
            </a:r>
            <a:r>
              <a:rPr lang="en-US" sz="2400" kern="1200" dirty="0">
                <a:latin typeface="+mj-lt"/>
              </a:rPr>
              <a:t>, </a:t>
            </a:r>
            <a:r>
              <a:rPr lang="en-US" sz="2400" kern="1200" dirty="0" err="1">
                <a:latin typeface="+mj-lt"/>
              </a:rPr>
              <a:t>Đột</a:t>
            </a:r>
            <a:r>
              <a:rPr lang="en-US" sz="2400" kern="1200" dirty="0">
                <a:latin typeface="+mj-lt"/>
              </a:rPr>
              <a:t> </a:t>
            </a:r>
            <a:r>
              <a:rPr lang="en-US" sz="2400" kern="1200" dirty="0" err="1">
                <a:latin typeface="+mj-lt"/>
              </a:rPr>
              <a:t>Quỵ</a:t>
            </a:r>
            <a:r>
              <a:rPr lang="en-US" sz="2400" kern="1200" dirty="0">
                <a:latin typeface="+mj-lt"/>
              </a:rPr>
              <a:t>, </a:t>
            </a:r>
            <a:r>
              <a:rPr lang="en-US" sz="2400" kern="1200" dirty="0" err="1">
                <a:latin typeface="+mj-lt"/>
              </a:rPr>
              <a:t>Thần</a:t>
            </a:r>
            <a:r>
              <a:rPr lang="en-US" sz="2400" kern="1200" dirty="0">
                <a:latin typeface="+mj-lt"/>
              </a:rPr>
              <a:t> </a:t>
            </a:r>
            <a:r>
              <a:rPr lang="en-US" sz="2400" kern="1200" dirty="0" err="1">
                <a:latin typeface="+mj-lt"/>
              </a:rPr>
              <a:t>Kinh</a:t>
            </a:r>
            <a:r>
              <a:rPr lang="en-US" sz="2400" kern="1200" dirty="0">
                <a:latin typeface="+mj-lt"/>
              </a:rPr>
              <a:t> </a:t>
            </a:r>
            <a:r>
              <a:rPr lang="en-US" sz="2400" kern="1200" dirty="0" err="1">
                <a:latin typeface="+mj-lt"/>
              </a:rPr>
              <a:t>khi</a:t>
            </a:r>
            <a:r>
              <a:rPr lang="en-US" sz="2400" kern="1200" dirty="0">
                <a:latin typeface="+mj-lt"/>
              </a:rPr>
              <a:t> </a:t>
            </a:r>
            <a:r>
              <a:rPr lang="en-US" sz="2400" kern="1200" dirty="0" err="1">
                <a:latin typeface="+mj-lt"/>
              </a:rPr>
              <a:t>thu</a:t>
            </a:r>
            <a:r>
              <a:rPr lang="en-US" sz="2400" kern="1200" dirty="0">
                <a:latin typeface="+mj-lt"/>
              </a:rPr>
              <a:t> </a:t>
            </a:r>
            <a:r>
              <a:rPr lang="en-US" sz="2400" kern="1200" dirty="0" err="1">
                <a:latin typeface="+mj-lt"/>
              </a:rPr>
              <a:t>thập</a:t>
            </a:r>
            <a:r>
              <a:rPr lang="en-US" sz="2400" kern="1200" dirty="0">
                <a:latin typeface="+mj-lt"/>
              </a:rPr>
              <a:t> </a:t>
            </a:r>
            <a:r>
              <a:rPr lang="en-US" sz="2400" kern="1200" dirty="0" err="1">
                <a:latin typeface="+mj-lt"/>
              </a:rPr>
              <a:t>số</a:t>
            </a:r>
            <a:r>
              <a:rPr lang="en-US" sz="2400" kern="1200" dirty="0">
                <a:latin typeface="+mj-lt"/>
              </a:rPr>
              <a:t> </a:t>
            </a:r>
            <a:r>
              <a:rPr lang="en-US" sz="2400" kern="1200" dirty="0" err="1">
                <a:latin typeface="+mj-lt"/>
              </a:rPr>
              <a:t>liệu</a:t>
            </a:r>
            <a:endParaRPr lang="en-US" sz="2400" kern="1200" dirty="0">
              <a:latin typeface="+mj-lt"/>
            </a:endParaRPr>
          </a:p>
        </p:txBody>
      </p:sp>
      <p:sp>
        <p:nvSpPr>
          <p:cNvPr id="12" name="Freeform: Shape 11">
            <a:extLst>
              <a:ext uri="{FF2B5EF4-FFF2-40B4-BE49-F238E27FC236}">
                <a16:creationId xmlns:a16="http://schemas.microsoft.com/office/drawing/2014/main" id="{9749EAE5-3F2E-4338-B9D4-107D663C53F1}"/>
              </a:ext>
            </a:extLst>
          </p:cNvPr>
          <p:cNvSpPr/>
          <p:nvPr/>
        </p:nvSpPr>
        <p:spPr>
          <a:xfrm>
            <a:off x="4605053" y="2666999"/>
            <a:ext cx="2980748" cy="354582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709165" rIns="166625" bIns="709165" numCol="1" spcCol="1270" anchor="ctr" anchorCtr="0">
            <a:noAutofit/>
          </a:bodyPr>
          <a:lstStyle/>
          <a:p>
            <a:pPr marL="0" lvl="0" indent="0" defTabSz="1155700">
              <a:lnSpc>
                <a:spcPct val="90000"/>
              </a:lnSpc>
              <a:spcBef>
                <a:spcPct val="0"/>
              </a:spcBef>
              <a:spcAft>
                <a:spcPct val="35000"/>
              </a:spcAft>
              <a:buNone/>
            </a:pPr>
            <a:r>
              <a:rPr lang="en-US" sz="2400" kern="1200" dirty="0" err="1">
                <a:latin typeface="+mj-lt"/>
              </a:rPr>
              <a:t>Có</a:t>
            </a:r>
            <a:r>
              <a:rPr lang="en-US" sz="2400" kern="1200" dirty="0">
                <a:latin typeface="+mj-lt"/>
              </a:rPr>
              <a:t> </a:t>
            </a:r>
            <a:r>
              <a:rPr lang="en-US" sz="2400" kern="1200" dirty="0" err="1">
                <a:latin typeface="+mj-lt"/>
              </a:rPr>
              <a:t>đội</a:t>
            </a:r>
            <a:r>
              <a:rPr lang="en-US" sz="2400" kern="1200" dirty="0">
                <a:latin typeface="+mj-lt"/>
              </a:rPr>
              <a:t> </a:t>
            </a:r>
            <a:r>
              <a:rPr lang="en-US" sz="2400" kern="1200" dirty="0" err="1">
                <a:latin typeface="+mj-lt"/>
              </a:rPr>
              <a:t>ngũ</a:t>
            </a:r>
            <a:r>
              <a:rPr lang="en-US" sz="2400" kern="1200" dirty="0">
                <a:latin typeface="+mj-lt"/>
              </a:rPr>
              <a:t> </a:t>
            </a:r>
            <a:r>
              <a:rPr lang="en-US" sz="2400" kern="1200" dirty="0" err="1">
                <a:latin typeface="+mj-lt"/>
              </a:rPr>
              <a:t>nhân</a:t>
            </a:r>
            <a:r>
              <a:rPr lang="en-US" sz="2400" kern="1200" dirty="0">
                <a:latin typeface="+mj-lt"/>
              </a:rPr>
              <a:t> </a:t>
            </a:r>
            <a:r>
              <a:rPr lang="en-US" sz="2400" kern="1200" dirty="0" err="1">
                <a:latin typeface="+mj-lt"/>
              </a:rPr>
              <a:t>lực</a:t>
            </a:r>
            <a:r>
              <a:rPr lang="en-US" sz="2400" kern="1200" dirty="0">
                <a:latin typeface="+mj-lt"/>
              </a:rPr>
              <a:t> </a:t>
            </a:r>
            <a:r>
              <a:rPr lang="en-US" sz="2400" kern="1200" dirty="0" err="1">
                <a:latin typeface="+mj-lt"/>
              </a:rPr>
              <a:t>nhập</a:t>
            </a:r>
            <a:r>
              <a:rPr lang="en-US" sz="2400" kern="1200" dirty="0">
                <a:latin typeface="+mj-lt"/>
              </a:rPr>
              <a:t> </a:t>
            </a:r>
            <a:r>
              <a:rPr lang="en-US" sz="2400" kern="1200" dirty="0" err="1">
                <a:latin typeface="+mj-lt"/>
              </a:rPr>
              <a:t>số</a:t>
            </a:r>
            <a:r>
              <a:rPr lang="en-US" sz="2400" kern="1200" dirty="0">
                <a:latin typeface="+mj-lt"/>
              </a:rPr>
              <a:t> </a:t>
            </a:r>
            <a:r>
              <a:rPr lang="en-US" sz="2400" kern="1200" dirty="0" err="1">
                <a:latin typeface="+mj-lt"/>
              </a:rPr>
              <a:t>liệu</a:t>
            </a:r>
            <a:r>
              <a:rPr lang="en-US" sz="2400" kern="1200" dirty="0">
                <a:latin typeface="+mj-lt"/>
              </a:rPr>
              <a:t> </a:t>
            </a:r>
            <a:r>
              <a:rPr lang="en-US" sz="2400" kern="1200" dirty="0" err="1">
                <a:latin typeface="+mj-lt"/>
              </a:rPr>
              <a:t>liên</a:t>
            </a:r>
            <a:r>
              <a:rPr lang="en-US" sz="2400" kern="1200" dirty="0">
                <a:latin typeface="+mj-lt"/>
              </a:rPr>
              <a:t> </a:t>
            </a:r>
            <a:r>
              <a:rPr lang="en-US" sz="2400" kern="1200" dirty="0" err="1">
                <a:latin typeface="+mj-lt"/>
              </a:rPr>
              <a:t>tục</a:t>
            </a:r>
            <a:r>
              <a:rPr lang="en-US" sz="2400" kern="1200" dirty="0">
                <a:latin typeface="+mj-lt"/>
              </a:rPr>
              <a:t> </a:t>
            </a:r>
            <a:r>
              <a:rPr lang="en-US" sz="2400" kern="1200" dirty="0" err="1">
                <a:latin typeface="+mj-lt"/>
              </a:rPr>
              <a:t>và</a:t>
            </a:r>
            <a:r>
              <a:rPr lang="en-US" sz="2400" kern="1200" dirty="0">
                <a:latin typeface="+mj-lt"/>
              </a:rPr>
              <a:t> </a:t>
            </a:r>
            <a:r>
              <a:rPr lang="en-US" sz="2400" kern="1200" dirty="0" err="1">
                <a:latin typeface="+mj-lt"/>
              </a:rPr>
              <a:t>lâu</a:t>
            </a:r>
            <a:r>
              <a:rPr lang="en-US" sz="2400" kern="1200" dirty="0">
                <a:latin typeface="+mj-lt"/>
              </a:rPr>
              <a:t> </a:t>
            </a:r>
            <a:r>
              <a:rPr lang="en-US" sz="2400" kern="1200" dirty="0" err="1">
                <a:latin typeface="+mj-lt"/>
              </a:rPr>
              <a:t>dài</a:t>
            </a:r>
            <a:endParaRPr lang="en-US" sz="2400" kern="1200" dirty="0">
              <a:latin typeface="+mj-lt"/>
            </a:endParaRPr>
          </a:p>
        </p:txBody>
      </p:sp>
      <p:sp>
        <p:nvSpPr>
          <p:cNvPr id="13" name="Freeform: Shape 12">
            <a:extLst>
              <a:ext uri="{FF2B5EF4-FFF2-40B4-BE49-F238E27FC236}">
                <a16:creationId xmlns:a16="http://schemas.microsoft.com/office/drawing/2014/main" id="{61394546-6B7A-4E59-8390-A3A51AC6705A}"/>
              </a:ext>
            </a:extLst>
          </p:cNvPr>
          <p:cNvSpPr/>
          <p:nvPr/>
        </p:nvSpPr>
        <p:spPr>
          <a:xfrm>
            <a:off x="7955982" y="2666999"/>
            <a:ext cx="2980748" cy="354582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709165" rIns="166625" bIns="709165" numCol="1" spcCol="1270" anchor="ctr" anchorCtr="0">
            <a:noAutofit/>
          </a:bodyPr>
          <a:lstStyle/>
          <a:p>
            <a:pPr marL="0" lvl="0" indent="0" defTabSz="1155700">
              <a:lnSpc>
                <a:spcPct val="90000"/>
              </a:lnSpc>
              <a:spcBef>
                <a:spcPct val="0"/>
              </a:spcBef>
              <a:spcAft>
                <a:spcPct val="35000"/>
              </a:spcAft>
              <a:buNone/>
            </a:pPr>
            <a:r>
              <a:rPr lang="en-US" sz="2400" kern="1200" dirty="0" err="1">
                <a:latin typeface="+mj-lt"/>
              </a:rPr>
              <a:t>Có</a:t>
            </a:r>
            <a:r>
              <a:rPr lang="en-US" sz="2400" kern="1200" dirty="0">
                <a:latin typeface="+mj-lt"/>
              </a:rPr>
              <a:t> </a:t>
            </a:r>
            <a:r>
              <a:rPr lang="en-US" sz="2400" kern="1200" dirty="0" err="1">
                <a:latin typeface="+mj-lt"/>
              </a:rPr>
              <a:t>sự</a:t>
            </a:r>
            <a:r>
              <a:rPr lang="en-US" sz="2400" kern="1200" dirty="0">
                <a:latin typeface="+mj-lt"/>
              </a:rPr>
              <a:t> </a:t>
            </a:r>
            <a:r>
              <a:rPr lang="en-US" sz="2400" kern="1200" dirty="0" err="1">
                <a:latin typeface="+mj-lt"/>
              </a:rPr>
              <a:t>đánh</a:t>
            </a:r>
            <a:r>
              <a:rPr lang="en-US" sz="2400" kern="1200" dirty="0">
                <a:latin typeface="+mj-lt"/>
              </a:rPr>
              <a:t> </a:t>
            </a:r>
            <a:r>
              <a:rPr lang="en-US" sz="2400" kern="1200" dirty="0" err="1">
                <a:latin typeface="+mj-lt"/>
              </a:rPr>
              <a:t>giá</a:t>
            </a:r>
            <a:r>
              <a:rPr lang="en-US" sz="2400" kern="1200" dirty="0">
                <a:latin typeface="+mj-lt"/>
              </a:rPr>
              <a:t> </a:t>
            </a:r>
            <a:r>
              <a:rPr lang="en-US" sz="2400" kern="1200" dirty="0" err="1">
                <a:latin typeface="+mj-lt"/>
              </a:rPr>
              <a:t>phân</a:t>
            </a:r>
            <a:r>
              <a:rPr lang="en-US" sz="2400" kern="1200" dirty="0">
                <a:latin typeface="+mj-lt"/>
              </a:rPr>
              <a:t> </a:t>
            </a:r>
            <a:r>
              <a:rPr lang="en-US" sz="2400" kern="1200" dirty="0" err="1">
                <a:latin typeface="+mj-lt"/>
              </a:rPr>
              <a:t>tích</a:t>
            </a:r>
            <a:r>
              <a:rPr lang="en-US" sz="2400" kern="1200" dirty="0">
                <a:latin typeface="+mj-lt"/>
              </a:rPr>
              <a:t> </a:t>
            </a:r>
            <a:r>
              <a:rPr lang="en-US" sz="2400" kern="1200" dirty="0" err="1">
                <a:latin typeface="+mj-lt"/>
              </a:rPr>
              <a:t>dữ</a:t>
            </a:r>
            <a:r>
              <a:rPr lang="en-US" sz="2400" kern="1200" dirty="0">
                <a:latin typeface="+mj-lt"/>
              </a:rPr>
              <a:t> </a:t>
            </a:r>
            <a:r>
              <a:rPr lang="en-US" sz="2400" kern="1200" dirty="0" err="1">
                <a:latin typeface="+mj-lt"/>
              </a:rPr>
              <a:t>liệu</a:t>
            </a:r>
            <a:r>
              <a:rPr lang="en-US" sz="2400" kern="1200" dirty="0">
                <a:latin typeface="+mj-lt"/>
              </a:rPr>
              <a:t> </a:t>
            </a:r>
            <a:r>
              <a:rPr lang="en-US" sz="2400" kern="1200" dirty="0" err="1">
                <a:latin typeface="+mj-lt"/>
              </a:rPr>
              <a:t>mỗi</a:t>
            </a:r>
            <a:r>
              <a:rPr lang="en-US" sz="2400" kern="1200" dirty="0">
                <a:latin typeface="+mj-lt"/>
              </a:rPr>
              <a:t> </a:t>
            </a:r>
            <a:r>
              <a:rPr lang="en-US" sz="2400" kern="1200" dirty="0" err="1">
                <a:latin typeface="+mj-lt"/>
              </a:rPr>
              <a:t>quý</a:t>
            </a:r>
            <a:r>
              <a:rPr lang="en-US" sz="2400" kern="1200" dirty="0">
                <a:latin typeface="+mj-lt"/>
              </a:rPr>
              <a:t> </a:t>
            </a:r>
          </a:p>
        </p:txBody>
      </p:sp>
    </p:spTree>
    <p:extLst>
      <p:ext uri="{BB962C8B-B14F-4D97-AF65-F5344CB8AC3E}">
        <p14:creationId xmlns:p14="http://schemas.microsoft.com/office/powerpoint/2010/main" val="16392717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4A9521-9657-493E-BF29-954ED9BDBF20}"/>
              </a:ext>
            </a:extLst>
          </p:cNvPr>
          <p:cNvSpPr>
            <a:spLocks noGrp="1"/>
          </p:cNvSpPr>
          <p:nvPr>
            <p:ph type="title"/>
          </p:nvPr>
        </p:nvSpPr>
        <p:spPr/>
        <p:txBody>
          <a:bodyPr/>
          <a:lstStyle/>
          <a:p>
            <a:r>
              <a:rPr lang="pt-BR" dirty="0"/>
              <a:t>Quy trình tham gia RES-Q </a:t>
            </a:r>
          </a:p>
        </p:txBody>
      </p:sp>
      <p:sp>
        <p:nvSpPr>
          <p:cNvPr id="7" name="Arrow: Right 6">
            <a:extLst>
              <a:ext uri="{FF2B5EF4-FFF2-40B4-BE49-F238E27FC236}">
                <a16:creationId xmlns:a16="http://schemas.microsoft.com/office/drawing/2014/main" id="{ACF9605D-DDB6-4250-99FD-BB3866BDA8B9}"/>
              </a:ext>
            </a:extLst>
          </p:cNvPr>
          <p:cNvSpPr/>
          <p:nvPr/>
        </p:nvSpPr>
        <p:spPr>
          <a:xfrm>
            <a:off x="0" y="1239249"/>
            <a:ext cx="12039599" cy="4876801"/>
          </a:xfrm>
          <a:prstGeom prst="rightArrow">
            <a:avLst/>
          </a:prstGeom>
          <a:solidFill>
            <a:schemeClr val="bg1">
              <a:lumMod val="95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E0CD03A8-16AA-46C2-8F16-B8E85C285571}"/>
              </a:ext>
            </a:extLst>
          </p:cNvPr>
          <p:cNvSpPr/>
          <p:nvPr/>
        </p:nvSpPr>
        <p:spPr>
          <a:xfrm>
            <a:off x="493713"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8774" tIns="138774" rIns="138774" bIns="138774" numCol="1" spcCol="1270" anchor="ctr" anchorCtr="0">
            <a:noAutofit/>
          </a:bodyPr>
          <a:lstStyle/>
          <a:p>
            <a:pPr marL="0" lvl="0" indent="0" algn="ctr" defTabSz="711200">
              <a:lnSpc>
                <a:spcPct val="90000"/>
              </a:lnSpc>
              <a:spcBef>
                <a:spcPct val="0"/>
              </a:spcBef>
              <a:buNone/>
            </a:pPr>
            <a:r>
              <a:rPr lang="en-US" sz="1400" b="1" kern="1200" dirty="0">
                <a:solidFill>
                  <a:schemeClr val="bg1"/>
                </a:solidFill>
                <a:latin typeface="Arial" panose="020B0604020202020204" pitchFamily="34" charset="0"/>
                <a:ea typeface="+mn-ea"/>
                <a:cs typeface="Arial" panose="020B0604020202020204" pitchFamily="34" charset="0"/>
              </a:rPr>
              <a:t>ĐĂNG KÝ TÀI KHOẢN</a:t>
            </a:r>
          </a:p>
        </p:txBody>
      </p:sp>
      <p:sp>
        <p:nvSpPr>
          <p:cNvPr id="9" name="Rectangle 8">
            <a:extLst>
              <a:ext uri="{FF2B5EF4-FFF2-40B4-BE49-F238E27FC236}">
                <a16:creationId xmlns:a16="http://schemas.microsoft.com/office/drawing/2014/main" id="{1203FEB1-C8DB-4853-BAE2-8E7BCA94BC61}"/>
              </a:ext>
            </a:extLst>
          </p:cNvPr>
          <p:cNvSpPr/>
          <p:nvPr/>
        </p:nvSpPr>
        <p:spPr>
          <a:xfrm>
            <a:off x="2227836"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360" tIns="133360" rIns="133360" bIns="133360" numCol="1" spcCol="1270" anchor="ctr" anchorCtr="0">
            <a:noAutofit/>
          </a:bodyPr>
          <a:lstStyle/>
          <a:p>
            <a:pPr marL="0" lvl="0" indent="0" algn="ctr" defTabSz="711200">
              <a:lnSpc>
                <a:spcPct val="90000"/>
              </a:lnSpc>
              <a:spcBef>
                <a:spcPct val="0"/>
              </a:spcBef>
              <a:buNone/>
            </a:pPr>
            <a:r>
              <a:rPr lang="en-US" sz="1400" b="1" kern="1200" dirty="0">
                <a:solidFill>
                  <a:schemeClr val="bg1"/>
                </a:solidFill>
                <a:latin typeface="Arial" panose="020B0604020202020204" pitchFamily="34" charset="0"/>
                <a:ea typeface="+mn-ea"/>
                <a:cs typeface="Arial" panose="020B0604020202020204" pitchFamily="34" charset="0"/>
              </a:rPr>
              <a:t>THU THẬP DỮ LIỆU</a:t>
            </a:r>
          </a:p>
        </p:txBody>
      </p:sp>
      <p:sp>
        <p:nvSpPr>
          <p:cNvPr id="10" name="Rectangle 9">
            <a:extLst>
              <a:ext uri="{FF2B5EF4-FFF2-40B4-BE49-F238E27FC236}">
                <a16:creationId xmlns:a16="http://schemas.microsoft.com/office/drawing/2014/main" id="{E28F21DA-1DDE-4829-8A9F-81546DAFCA25}"/>
              </a:ext>
            </a:extLst>
          </p:cNvPr>
          <p:cNvSpPr/>
          <p:nvPr/>
        </p:nvSpPr>
        <p:spPr>
          <a:xfrm>
            <a:off x="3961959"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814" tIns="130814" rIns="130814" bIns="130814" numCol="1" spcCol="1270" anchor="ctr" anchorCtr="0">
            <a:noAutofit/>
          </a:bodyPr>
          <a:lstStyle/>
          <a:p>
            <a:pPr marL="0" lvl="0" indent="0" algn="ctr" defTabSz="711200">
              <a:lnSpc>
                <a:spcPct val="90000"/>
              </a:lnSpc>
              <a:spcBef>
                <a:spcPct val="0"/>
              </a:spcBef>
              <a:buNone/>
            </a:pPr>
            <a:r>
              <a:rPr lang="en-US" sz="1400" b="1" kern="1200" dirty="0">
                <a:solidFill>
                  <a:schemeClr val="bg1"/>
                </a:solidFill>
                <a:latin typeface="Arial" panose="020B0604020202020204" pitchFamily="34" charset="0"/>
                <a:ea typeface="+mn-ea"/>
                <a:cs typeface="Arial" panose="020B0604020202020204" pitchFamily="34" charset="0"/>
              </a:rPr>
              <a:t>NHẬP DỮ LIỆU LÊN HỆ THỐNG</a:t>
            </a:r>
          </a:p>
        </p:txBody>
      </p:sp>
      <p:sp>
        <p:nvSpPr>
          <p:cNvPr id="11" name="Rectangle 10">
            <a:extLst>
              <a:ext uri="{FF2B5EF4-FFF2-40B4-BE49-F238E27FC236}">
                <a16:creationId xmlns:a16="http://schemas.microsoft.com/office/drawing/2014/main" id="{A709E897-98D1-4544-9E0F-9B68F32EABCA}"/>
              </a:ext>
            </a:extLst>
          </p:cNvPr>
          <p:cNvSpPr/>
          <p:nvPr/>
        </p:nvSpPr>
        <p:spPr>
          <a:xfrm>
            <a:off x="5696082"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361" tIns="144361" rIns="144361" bIns="144361" numCol="1" spcCol="1270" anchor="ctr" anchorCtr="0">
            <a:noAutofit/>
          </a:bodyPr>
          <a:lstStyle/>
          <a:p>
            <a:pPr marL="0" lvl="0" indent="0" algn="ctr" defTabSz="711200">
              <a:lnSpc>
                <a:spcPct val="90000"/>
              </a:lnSpc>
              <a:spcBef>
                <a:spcPct val="0"/>
              </a:spcBef>
              <a:buNone/>
            </a:pPr>
            <a:r>
              <a:rPr lang="en-US" sz="1400" b="1" kern="1200" dirty="0">
                <a:solidFill>
                  <a:schemeClr val="bg1"/>
                </a:solidFill>
                <a:latin typeface="Arial" panose="020B0604020202020204" pitchFamily="34" charset="0"/>
                <a:ea typeface="+mn-ea"/>
                <a:cs typeface="Arial" panose="020B0604020202020204" pitchFamily="34" charset="0"/>
              </a:rPr>
              <a:t>DỮ LIỆU ĐƯỢC ĐÁNH GIÁ BỞI ĐIỀU PHỐI VIÊN QUỐC GIA</a:t>
            </a:r>
          </a:p>
        </p:txBody>
      </p:sp>
      <p:sp>
        <p:nvSpPr>
          <p:cNvPr id="12" name="Rectangle 11">
            <a:extLst>
              <a:ext uri="{FF2B5EF4-FFF2-40B4-BE49-F238E27FC236}">
                <a16:creationId xmlns:a16="http://schemas.microsoft.com/office/drawing/2014/main" id="{0E88749B-095A-4BB3-AC46-E0EE6E3E428E}"/>
              </a:ext>
            </a:extLst>
          </p:cNvPr>
          <p:cNvSpPr/>
          <p:nvPr/>
        </p:nvSpPr>
        <p:spPr>
          <a:xfrm>
            <a:off x="7430205"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814" tIns="130814" rIns="130814" bIns="130814" numCol="1" spcCol="1270" anchor="ctr" anchorCtr="0">
            <a:noAutofit/>
          </a:bodyPr>
          <a:lstStyle/>
          <a:p>
            <a:pPr marL="0" lvl="0" indent="0" algn="ctr" defTabSz="711200">
              <a:lnSpc>
                <a:spcPct val="90000"/>
              </a:lnSpc>
              <a:spcBef>
                <a:spcPct val="0"/>
              </a:spcBef>
              <a:buNone/>
            </a:pPr>
            <a:r>
              <a:rPr lang="en-US" sz="1400" b="1" kern="1200" dirty="0">
                <a:solidFill>
                  <a:schemeClr val="bg1"/>
                </a:solidFill>
                <a:latin typeface="Arial" panose="020B0604020202020204" pitchFamily="34" charset="0"/>
                <a:ea typeface="+mn-ea"/>
                <a:cs typeface="Arial" panose="020B0604020202020204" pitchFamily="34" charset="0"/>
              </a:rPr>
              <a:t>DỮ LIỆU ĐƯỢC ĐÁNH GIÁ BỞI WSO</a:t>
            </a:r>
          </a:p>
        </p:txBody>
      </p:sp>
      <p:sp>
        <p:nvSpPr>
          <p:cNvPr id="13" name="Rectangle 12">
            <a:extLst>
              <a:ext uri="{FF2B5EF4-FFF2-40B4-BE49-F238E27FC236}">
                <a16:creationId xmlns:a16="http://schemas.microsoft.com/office/drawing/2014/main" id="{A0E1E0B8-11DD-482F-A875-5C87232FBB7F}"/>
              </a:ext>
            </a:extLst>
          </p:cNvPr>
          <p:cNvSpPr/>
          <p:nvPr/>
        </p:nvSpPr>
        <p:spPr>
          <a:xfrm>
            <a:off x="9164330" y="2889136"/>
            <a:ext cx="1577028" cy="1577028"/>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814" tIns="130814" rIns="130814" bIns="130814" numCol="1" spcCol="1270" anchor="ctr" anchorCtr="0">
            <a:noAutofit/>
          </a:bodyPr>
          <a:lstStyle/>
          <a:p>
            <a:pPr marL="0" lvl="0" indent="0" algn="ctr" defTabSz="711200">
              <a:lnSpc>
                <a:spcPct val="90000"/>
              </a:lnSpc>
              <a:spcBef>
                <a:spcPct val="0"/>
              </a:spcBef>
              <a:buNone/>
            </a:pPr>
            <a:r>
              <a:rPr lang="en-US" sz="1400" b="1" kern="1200">
                <a:solidFill>
                  <a:schemeClr val="bg1"/>
                </a:solidFill>
                <a:latin typeface="Arial" panose="020B0604020202020204" pitchFamily="34" charset="0"/>
                <a:ea typeface="+mn-ea"/>
                <a:cs typeface="Arial" panose="020B0604020202020204" pitchFamily="34" charset="0"/>
              </a:rPr>
              <a:t>XUẤT BÁO CÁO TRÊN HỆ THỐNG</a:t>
            </a:r>
            <a:endParaRPr lang="en-US" sz="1400" b="1"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21587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C2300-4F25-D94E-A24E-2AE7A1410047}"/>
              </a:ext>
            </a:extLst>
          </p:cNvPr>
          <p:cNvSpPr>
            <a:spLocks noGrp="1"/>
          </p:cNvSpPr>
          <p:nvPr>
            <p:ph type="title"/>
          </p:nvPr>
        </p:nvSpPr>
        <p:spPr/>
        <p:txBody>
          <a:bodyPr/>
          <a:lstStyle/>
          <a:p>
            <a:r>
              <a:rPr lang="pt-PT" dirty="0"/>
              <a:t>Các chức năng của RES-Q</a:t>
            </a:r>
          </a:p>
        </p:txBody>
      </p:sp>
      <p:sp>
        <p:nvSpPr>
          <p:cNvPr id="4" name="Zástupný symbol pro zápatí 3">
            <a:extLst>
              <a:ext uri="{FF2B5EF4-FFF2-40B4-BE49-F238E27FC236}">
                <a16:creationId xmlns:a16="http://schemas.microsoft.com/office/drawing/2014/main" id="{E89F60CE-5A03-C04F-B578-D0912F699312}"/>
              </a:ext>
            </a:extLst>
          </p:cNvPr>
          <p:cNvSpPr>
            <a:spLocks noGrp="1"/>
          </p:cNvSpPr>
          <p:nvPr>
            <p:ph type="ftr" sz="quarter" idx="3"/>
          </p:nvPr>
        </p:nvSpPr>
        <p:spPr/>
        <p:txBody>
          <a:bodyPr/>
          <a:lstStyle/>
          <a:p>
            <a:endParaRPr lang="pt-PT"/>
          </a:p>
        </p:txBody>
      </p:sp>
      <p:sp>
        <p:nvSpPr>
          <p:cNvPr id="8" name="Rectangle 7">
            <a:extLst>
              <a:ext uri="{FF2B5EF4-FFF2-40B4-BE49-F238E27FC236}">
                <a16:creationId xmlns:a16="http://schemas.microsoft.com/office/drawing/2014/main" id="{AF780E4C-C76B-442F-A3BF-C792A8ACD7A1}"/>
              </a:ext>
            </a:extLst>
          </p:cNvPr>
          <p:cNvSpPr/>
          <p:nvPr/>
        </p:nvSpPr>
        <p:spPr>
          <a:xfrm>
            <a:off x="468747"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pt-PT" sz="1400" dirty="0">
                <a:solidFill>
                  <a:schemeClr val="bg1"/>
                </a:solidFill>
              </a:rPr>
              <a:t>Đăng ký tài khoản cho trung tâm/bệnh viện</a:t>
            </a:r>
          </a:p>
        </p:txBody>
      </p:sp>
      <p:sp>
        <p:nvSpPr>
          <p:cNvPr id="9" name="Rectangle 8">
            <a:extLst>
              <a:ext uri="{FF2B5EF4-FFF2-40B4-BE49-F238E27FC236}">
                <a16:creationId xmlns:a16="http://schemas.microsoft.com/office/drawing/2014/main" id="{22198766-A9CF-443C-89A1-9EE6C5AE8CB5}"/>
              </a:ext>
            </a:extLst>
          </p:cNvPr>
          <p:cNvSpPr/>
          <p:nvPr/>
        </p:nvSpPr>
        <p:spPr>
          <a:xfrm>
            <a:off x="2736096"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ký</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cho </a:t>
            </a:r>
            <a:r>
              <a:rPr lang="es-ES" sz="1400" dirty="0" err="1">
                <a:solidFill>
                  <a:schemeClr val="bg1"/>
                </a:solidFill>
              </a:rPr>
              <a:t>nhân</a:t>
            </a:r>
            <a:r>
              <a:rPr lang="es-ES" sz="1400" dirty="0">
                <a:solidFill>
                  <a:schemeClr val="bg1"/>
                </a:solidFill>
              </a:rPr>
              <a:t> </a:t>
            </a:r>
            <a:r>
              <a:rPr lang="es-ES" sz="1400" dirty="0" err="1">
                <a:solidFill>
                  <a:schemeClr val="bg1"/>
                </a:solidFill>
              </a:rPr>
              <a:t>viên</a:t>
            </a:r>
            <a:r>
              <a:rPr lang="es-ES" sz="1400" dirty="0">
                <a:solidFill>
                  <a:schemeClr val="bg1"/>
                </a:solidFill>
              </a:rPr>
              <a:t> y </a:t>
            </a:r>
            <a:r>
              <a:rPr lang="es-ES" sz="1400" dirty="0" err="1">
                <a:solidFill>
                  <a:schemeClr val="bg1"/>
                </a:solidFill>
              </a:rPr>
              <a:t>tế</a:t>
            </a:r>
            <a:endParaRPr lang="es-ES" sz="1400" dirty="0">
              <a:solidFill>
                <a:schemeClr val="bg1"/>
              </a:solidFill>
            </a:endParaRPr>
          </a:p>
        </p:txBody>
      </p:sp>
      <p:sp>
        <p:nvSpPr>
          <p:cNvPr id="10" name="Rectangle 9">
            <a:extLst>
              <a:ext uri="{FF2B5EF4-FFF2-40B4-BE49-F238E27FC236}">
                <a16:creationId xmlns:a16="http://schemas.microsoft.com/office/drawing/2014/main" id="{82376CB1-224C-475B-9BC6-A433AFBD7E30}"/>
              </a:ext>
            </a:extLst>
          </p:cNvPr>
          <p:cNvSpPr/>
          <p:nvPr/>
        </p:nvSpPr>
        <p:spPr>
          <a:xfrm>
            <a:off x="500344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Đăng</a:t>
            </a:r>
            <a:r>
              <a:rPr lang="es-ES" sz="1400" dirty="0">
                <a:solidFill>
                  <a:schemeClr val="bg1"/>
                </a:solidFill>
              </a:rPr>
              <a:t> </a:t>
            </a:r>
            <a:r>
              <a:rPr lang="es-ES" sz="1400" dirty="0" err="1">
                <a:solidFill>
                  <a:schemeClr val="bg1"/>
                </a:solidFill>
              </a:rPr>
              <a:t>nhập</a:t>
            </a:r>
            <a:r>
              <a:rPr lang="es-ES" sz="1400" dirty="0">
                <a:solidFill>
                  <a:schemeClr val="bg1"/>
                </a:solidFill>
              </a:rPr>
              <a:t> </a:t>
            </a:r>
            <a:r>
              <a:rPr lang="es-ES" sz="1400" dirty="0" err="1">
                <a:solidFill>
                  <a:schemeClr val="bg1"/>
                </a:solidFill>
              </a:rPr>
              <a:t>vào</a:t>
            </a:r>
            <a:r>
              <a:rPr lang="es-ES" sz="1400" dirty="0">
                <a:solidFill>
                  <a:schemeClr val="bg1"/>
                </a:solidFill>
              </a:rPr>
              <a:t> </a:t>
            </a:r>
            <a:r>
              <a:rPr lang="es-ES" sz="1400" dirty="0" err="1">
                <a:solidFill>
                  <a:schemeClr val="bg1"/>
                </a:solidFill>
              </a:rPr>
              <a:t>tài</a:t>
            </a:r>
            <a:r>
              <a:rPr lang="es-ES" sz="1400" dirty="0">
                <a:solidFill>
                  <a:schemeClr val="bg1"/>
                </a:solidFill>
              </a:rPr>
              <a:t> </a:t>
            </a:r>
            <a:r>
              <a:rPr lang="es-ES" sz="1400" dirty="0" err="1">
                <a:solidFill>
                  <a:schemeClr val="bg1"/>
                </a:solidFill>
              </a:rPr>
              <a:t>khoản</a:t>
            </a:r>
            <a:r>
              <a:rPr lang="es-ES" sz="1400" dirty="0">
                <a:solidFill>
                  <a:schemeClr val="bg1"/>
                </a:solidFill>
              </a:rPr>
              <a:t> (</a:t>
            </a:r>
            <a:r>
              <a:rPr lang="es-ES" sz="1400" dirty="0" err="1">
                <a:solidFill>
                  <a:schemeClr val="bg1"/>
                </a:solidFill>
              </a:rPr>
              <a:t>cửa</a:t>
            </a:r>
            <a:r>
              <a:rPr lang="es-ES" sz="1400" dirty="0">
                <a:solidFill>
                  <a:schemeClr val="bg1"/>
                </a:solidFill>
              </a:rPr>
              <a:t> </a:t>
            </a:r>
            <a:r>
              <a:rPr lang="es-ES" sz="1400" dirty="0" err="1">
                <a:solidFill>
                  <a:schemeClr val="bg1"/>
                </a:solidFill>
              </a:rPr>
              <a:t>sỗ</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a:t>
            </a:r>
          </a:p>
        </p:txBody>
      </p:sp>
      <p:sp>
        <p:nvSpPr>
          <p:cNvPr id="11" name="Rectangle 10">
            <a:extLst>
              <a:ext uri="{FF2B5EF4-FFF2-40B4-BE49-F238E27FC236}">
                <a16:creationId xmlns:a16="http://schemas.microsoft.com/office/drawing/2014/main" id="{C1BACB18-7043-4C83-9ADF-3F769CF19B78}"/>
              </a:ext>
            </a:extLst>
          </p:cNvPr>
          <p:cNvSpPr/>
          <p:nvPr/>
        </p:nvSpPr>
        <p:spPr>
          <a:xfrm>
            <a:off x="7270793"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Nhập</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r>
              <a:rPr lang="es-ES" sz="1400" dirty="0">
                <a:solidFill>
                  <a:schemeClr val="bg1"/>
                </a:solidFill>
              </a:rPr>
              <a:t> </a:t>
            </a:r>
            <a:r>
              <a:rPr lang="es-ES" sz="1400" dirty="0" err="1">
                <a:solidFill>
                  <a:schemeClr val="bg1"/>
                </a:solidFill>
              </a:rPr>
              <a:t>một</a:t>
            </a:r>
            <a:r>
              <a:rPr lang="es-ES" sz="1400" dirty="0">
                <a:solidFill>
                  <a:schemeClr val="bg1"/>
                </a:solidFill>
              </a:rPr>
              <a:t> </a:t>
            </a:r>
            <a:r>
              <a:rPr lang="es-ES" sz="1400" dirty="0" err="1">
                <a:solidFill>
                  <a:schemeClr val="bg1"/>
                </a:solidFill>
              </a:rPr>
              <a:t>bệnh</a:t>
            </a:r>
            <a:r>
              <a:rPr lang="es-ES" sz="1400" dirty="0">
                <a:solidFill>
                  <a:schemeClr val="bg1"/>
                </a:solidFill>
              </a:rPr>
              <a:t> </a:t>
            </a:r>
            <a:r>
              <a:rPr lang="es-ES" sz="1400" dirty="0" err="1">
                <a:solidFill>
                  <a:schemeClr val="bg1"/>
                </a:solidFill>
              </a:rPr>
              <a:t>nhân</a:t>
            </a:r>
            <a:r>
              <a:rPr lang="es-ES" sz="1400" dirty="0">
                <a:solidFill>
                  <a:schemeClr val="bg1"/>
                </a:solidFill>
              </a:rPr>
              <a:t> </a:t>
            </a:r>
            <a:r>
              <a:rPr lang="es-ES" sz="1400" dirty="0" err="1">
                <a:solidFill>
                  <a:schemeClr val="bg1"/>
                </a:solidFill>
              </a:rPr>
              <a:t>mới</a:t>
            </a:r>
            <a:endParaRPr lang="es-ES" sz="1400" dirty="0">
              <a:solidFill>
                <a:schemeClr val="bg1"/>
              </a:solidFill>
            </a:endParaRPr>
          </a:p>
        </p:txBody>
      </p:sp>
      <p:sp>
        <p:nvSpPr>
          <p:cNvPr id="12" name="Rectangle 11">
            <a:extLst>
              <a:ext uri="{FF2B5EF4-FFF2-40B4-BE49-F238E27FC236}">
                <a16:creationId xmlns:a16="http://schemas.microsoft.com/office/drawing/2014/main" id="{65A78CCA-0ED6-4C97-996D-4FBF152976D6}"/>
              </a:ext>
            </a:extLst>
          </p:cNvPr>
          <p:cNvSpPr/>
          <p:nvPr/>
        </p:nvSpPr>
        <p:spPr>
          <a:xfrm>
            <a:off x="9538142" y="1420516"/>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Quản lý chất lượng thông qua các phân tích trên hệ thống</a:t>
            </a:r>
          </a:p>
        </p:txBody>
      </p:sp>
      <p:sp>
        <p:nvSpPr>
          <p:cNvPr id="15" name="Rectangle 14">
            <a:extLst>
              <a:ext uri="{FF2B5EF4-FFF2-40B4-BE49-F238E27FC236}">
                <a16:creationId xmlns:a16="http://schemas.microsoft.com/office/drawing/2014/main" id="{E97DBC2D-B78B-4D30-94F1-19CDFD0B4B2B}"/>
              </a:ext>
            </a:extLst>
          </p:cNvPr>
          <p:cNvSpPr/>
          <p:nvPr/>
        </p:nvSpPr>
        <p:spPr>
          <a:xfrm>
            <a:off x="468747"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Tải dữ liệu đã được phân tích và các báo cáo dưới các dạng file raw, powerpoint và excel</a:t>
            </a:r>
          </a:p>
        </p:txBody>
      </p:sp>
      <p:sp>
        <p:nvSpPr>
          <p:cNvPr id="16" name="Rectangle 15">
            <a:extLst>
              <a:ext uri="{FF2B5EF4-FFF2-40B4-BE49-F238E27FC236}">
                <a16:creationId xmlns:a16="http://schemas.microsoft.com/office/drawing/2014/main" id="{80D7A9F3-8CB0-47A3-9EC2-DDE00C5F43B2}"/>
              </a:ext>
            </a:extLst>
          </p:cNvPr>
          <p:cNvSpPr/>
          <p:nvPr/>
        </p:nvSpPr>
        <p:spPr>
          <a:xfrm>
            <a:off x="2736096"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Theo dõi sự thay đổi theo thời gian của các tiêu chí quan trọng trong chất lượng chăm sóc đột quỵ</a:t>
            </a:r>
          </a:p>
        </p:txBody>
      </p:sp>
      <p:sp>
        <p:nvSpPr>
          <p:cNvPr id="17" name="Rectangle 16">
            <a:extLst>
              <a:ext uri="{FF2B5EF4-FFF2-40B4-BE49-F238E27FC236}">
                <a16:creationId xmlns:a16="http://schemas.microsoft.com/office/drawing/2014/main" id="{A5222661-F2C1-4197-9F62-702EC52955BB}"/>
              </a:ext>
            </a:extLst>
          </p:cNvPr>
          <p:cNvSpPr/>
          <p:nvPr/>
        </p:nvSpPr>
        <p:spPr>
          <a:xfrm>
            <a:off x="5003445"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Đánh giá và cộng nhận chất lượng điều trị Đột quỵ bởi WSO/ESO Angels</a:t>
            </a:r>
          </a:p>
        </p:txBody>
      </p:sp>
      <p:sp>
        <p:nvSpPr>
          <p:cNvPr id="18" name="Rectangle 17">
            <a:extLst>
              <a:ext uri="{FF2B5EF4-FFF2-40B4-BE49-F238E27FC236}">
                <a16:creationId xmlns:a16="http://schemas.microsoft.com/office/drawing/2014/main" id="{15742507-CF98-49C9-B244-6A6A9C43166D}"/>
              </a:ext>
            </a:extLst>
          </p:cNvPr>
          <p:cNvSpPr/>
          <p:nvPr/>
        </p:nvSpPr>
        <p:spPr>
          <a:xfrm>
            <a:off x="7270793"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es-ES" sz="1400" dirty="0" err="1">
                <a:solidFill>
                  <a:schemeClr val="bg1"/>
                </a:solidFill>
              </a:rPr>
              <a:t>Chính</a:t>
            </a:r>
            <a:r>
              <a:rPr lang="es-ES" sz="1400" dirty="0">
                <a:solidFill>
                  <a:schemeClr val="bg1"/>
                </a:solidFill>
              </a:rPr>
              <a:t> </a:t>
            </a:r>
            <a:r>
              <a:rPr lang="es-ES" sz="1400" dirty="0" err="1">
                <a:solidFill>
                  <a:schemeClr val="bg1"/>
                </a:solidFill>
              </a:rPr>
              <a:t>sách</a:t>
            </a:r>
            <a:r>
              <a:rPr lang="es-ES" sz="1400" dirty="0">
                <a:solidFill>
                  <a:schemeClr val="bg1"/>
                </a:solidFill>
              </a:rPr>
              <a:t> </a:t>
            </a:r>
            <a:r>
              <a:rPr lang="es-ES" sz="1400" dirty="0" err="1">
                <a:solidFill>
                  <a:schemeClr val="bg1"/>
                </a:solidFill>
              </a:rPr>
              <a:t>bảo</a:t>
            </a:r>
            <a:r>
              <a:rPr lang="es-ES" sz="1400" dirty="0">
                <a:solidFill>
                  <a:schemeClr val="bg1"/>
                </a:solidFill>
              </a:rPr>
              <a:t> </a:t>
            </a:r>
            <a:r>
              <a:rPr lang="es-ES" sz="1400" dirty="0" err="1">
                <a:solidFill>
                  <a:schemeClr val="bg1"/>
                </a:solidFill>
              </a:rPr>
              <a:t>mật</a:t>
            </a:r>
            <a:r>
              <a:rPr lang="es-ES" sz="1400" dirty="0">
                <a:solidFill>
                  <a:schemeClr val="bg1"/>
                </a:solidFill>
              </a:rPr>
              <a:t> </a:t>
            </a:r>
            <a:r>
              <a:rPr lang="es-ES" sz="1400" dirty="0" err="1">
                <a:solidFill>
                  <a:schemeClr val="bg1"/>
                </a:solidFill>
              </a:rPr>
              <a:t>và</a:t>
            </a:r>
            <a:r>
              <a:rPr lang="es-ES" sz="1400" dirty="0">
                <a:solidFill>
                  <a:schemeClr val="bg1"/>
                </a:solidFill>
              </a:rPr>
              <a:t> </a:t>
            </a:r>
            <a:r>
              <a:rPr lang="es-ES" sz="1400" dirty="0" err="1">
                <a:solidFill>
                  <a:schemeClr val="bg1"/>
                </a:solidFill>
              </a:rPr>
              <a:t>chia</a:t>
            </a:r>
            <a:r>
              <a:rPr lang="es-ES" sz="1400" dirty="0">
                <a:solidFill>
                  <a:schemeClr val="bg1"/>
                </a:solidFill>
              </a:rPr>
              <a:t> </a:t>
            </a:r>
            <a:r>
              <a:rPr lang="es-ES" sz="1400" dirty="0" err="1">
                <a:solidFill>
                  <a:schemeClr val="bg1"/>
                </a:solidFill>
              </a:rPr>
              <a:t>sẽ</a:t>
            </a:r>
            <a:r>
              <a:rPr lang="es-ES" sz="1400" dirty="0">
                <a:solidFill>
                  <a:schemeClr val="bg1"/>
                </a:solidFill>
              </a:rPr>
              <a:t> </a:t>
            </a:r>
            <a:r>
              <a:rPr lang="es-ES" sz="1400" dirty="0" err="1">
                <a:solidFill>
                  <a:schemeClr val="bg1"/>
                </a:solidFill>
              </a:rPr>
              <a:t>dữ</a:t>
            </a:r>
            <a:r>
              <a:rPr lang="es-ES" sz="1400" dirty="0">
                <a:solidFill>
                  <a:schemeClr val="bg1"/>
                </a:solidFill>
              </a:rPr>
              <a:t> </a:t>
            </a:r>
            <a:r>
              <a:rPr lang="es-ES" sz="1400" dirty="0" err="1">
                <a:solidFill>
                  <a:schemeClr val="bg1"/>
                </a:solidFill>
              </a:rPr>
              <a:t>liệu</a:t>
            </a:r>
            <a:endParaRPr lang="es-ES" sz="1400" dirty="0">
              <a:solidFill>
                <a:schemeClr val="bg1"/>
              </a:solidFill>
            </a:endParaRPr>
          </a:p>
        </p:txBody>
      </p:sp>
      <p:sp>
        <p:nvSpPr>
          <p:cNvPr id="19" name="Rectangle 18">
            <a:extLst>
              <a:ext uri="{FF2B5EF4-FFF2-40B4-BE49-F238E27FC236}">
                <a16:creationId xmlns:a16="http://schemas.microsoft.com/office/drawing/2014/main" id="{1B4AC995-8DDF-4EFD-B533-2C540FDA98AC}"/>
              </a:ext>
            </a:extLst>
          </p:cNvPr>
          <p:cNvSpPr/>
          <p:nvPr/>
        </p:nvSpPr>
        <p:spPr>
          <a:xfrm>
            <a:off x="9538142" y="3771199"/>
            <a:ext cx="2185113" cy="22588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0" rtlCol="0" anchor="t" anchorCtr="0"/>
          <a:lstStyle/>
          <a:p>
            <a:pPr algn="ctr"/>
            <a:r>
              <a:rPr lang="vi-VN" sz="1400" dirty="0">
                <a:solidFill>
                  <a:schemeClr val="bg1"/>
                </a:solidFill>
              </a:rPr>
              <a:t>Liên hệ tư vấn viên</a:t>
            </a:r>
          </a:p>
        </p:txBody>
      </p:sp>
      <p:pic>
        <p:nvPicPr>
          <p:cNvPr id="53" name="Graphic 52">
            <a:extLst>
              <a:ext uri="{FF2B5EF4-FFF2-40B4-BE49-F238E27FC236}">
                <a16:creationId xmlns:a16="http://schemas.microsoft.com/office/drawing/2014/main" id="{940E73B2-4AAE-4971-B1D7-A20D8A7AC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28496" y="1593946"/>
            <a:ext cx="465615" cy="465615"/>
          </a:xfrm>
          <a:prstGeom prst="rect">
            <a:avLst/>
          </a:prstGeom>
        </p:spPr>
      </p:pic>
      <p:pic>
        <p:nvPicPr>
          <p:cNvPr id="54" name="Graphic 53">
            <a:extLst>
              <a:ext uri="{FF2B5EF4-FFF2-40B4-BE49-F238E27FC236}">
                <a16:creationId xmlns:a16="http://schemas.microsoft.com/office/drawing/2014/main" id="{2FC275ED-E375-48E7-8013-A8299504F4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5845" y="1593946"/>
            <a:ext cx="465615" cy="465615"/>
          </a:xfrm>
          <a:prstGeom prst="rect">
            <a:avLst/>
          </a:prstGeom>
        </p:spPr>
      </p:pic>
      <p:pic>
        <p:nvPicPr>
          <p:cNvPr id="56" name="Graphic 55">
            <a:extLst>
              <a:ext uri="{FF2B5EF4-FFF2-40B4-BE49-F238E27FC236}">
                <a16:creationId xmlns:a16="http://schemas.microsoft.com/office/drawing/2014/main" id="{3310E337-4693-452B-9793-E7A8DADB6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543" y="1593946"/>
            <a:ext cx="465615" cy="465615"/>
          </a:xfrm>
          <a:prstGeom prst="rect">
            <a:avLst/>
          </a:prstGeom>
        </p:spPr>
      </p:pic>
      <p:pic>
        <p:nvPicPr>
          <p:cNvPr id="57" name="Graphic 56">
            <a:extLst>
              <a:ext uri="{FF2B5EF4-FFF2-40B4-BE49-F238E27FC236}">
                <a16:creationId xmlns:a16="http://schemas.microsoft.com/office/drawing/2014/main" id="{FB2BA0C8-2F08-42DB-8982-2DB4A92A770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397891" y="1593946"/>
            <a:ext cx="465615" cy="465615"/>
          </a:xfrm>
          <a:prstGeom prst="rect">
            <a:avLst/>
          </a:prstGeom>
        </p:spPr>
      </p:pic>
      <p:pic>
        <p:nvPicPr>
          <p:cNvPr id="59" name="Graphic 58">
            <a:extLst>
              <a:ext uri="{FF2B5EF4-FFF2-40B4-BE49-F238E27FC236}">
                <a16:creationId xmlns:a16="http://schemas.microsoft.com/office/drawing/2014/main" id="{710AC9CD-A44E-4264-AB42-27B1F3AD51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95845" y="3949378"/>
            <a:ext cx="465615" cy="465615"/>
          </a:xfrm>
          <a:prstGeom prst="rect">
            <a:avLst/>
          </a:prstGeom>
        </p:spPr>
      </p:pic>
      <p:pic>
        <p:nvPicPr>
          <p:cNvPr id="61" name="Graphic 60">
            <a:extLst>
              <a:ext uri="{FF2B5EF4-FFF2-40B4-BE49-F238E27FC236}">
                <a16:creationId xmlns:a16="http://schemas.microsoft.com/office/drawing/2014/main" id="{CE4E1E0E-60EA-4987-A07D-D4DC22D9F90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130543" y="3949378"/>
            <a:ext cx="465615" cy="465615"/>
          </a:xfrm>
          <a:prstGeom prst="rect">
            <a:avLst/>
          </a:prstGeom>
        </p:spPr>
      </p:pic>
      <p:sp>
        <p:nvSpPr>
          <p:cNvPr id="63" name="Graphic 54">
            <a:extLst>
              <a:ext uri="{FF2B5EF4-FFF2-40B4-BE49-F238E27FC236}">
                <a16:creationId xmlns:a16="http://schemas.microsoft.com/office/drawing/2014/main" id="{C68C0741-1197-46CA-BA17-750FE388C0EA}"/>
              </a:ext>
            </a:extLst>
          </p:cNvPr>
          <p:cNvSpPr/>
          <p:nvPr/>
        </p:nvSpPr>
        <p:spPr>
          <a:xfrm>
            <a:off x="5863194" y="1594855"/>
            <a:ext cx="465615" cy="463796"/>
          </a:xfrm>
          <a:custGeom>
            <a:avLst/>
            <a:gdLst>
              <a:gd name="connsiteX0" fmla="*/ 386115 w 465615"/>
              <a:gd name="connsiteY0" fmla="*/ 245539 h 463796"/>
              <a:gd name="connsiteX1" fmla="*/ 424692 w 465615"/>
              <a:gd name="connsiteY1" fmla="*/ 272821 h 463796"/>
              <a:gd name="connsiteX2" fmla="*/ 465615 w 465615"/>
              <a:gd name="connsiteY2" fmla="*/ 231898 h 463796"/>
              <a:gd name="connsiteX3" fmla="*/ 424692 w 465615"/>
              <a:gd name="connsiteY3" fmla="*/ 190975 h 463796"/>
              <a:gd name="connsiteX4" fmla="*/ 386115 w 465615"/>
              <a:gd name="connsiteY4" fmla="*/ 218257 h 463796"/>
              <a:gd name="connsiteX5" fmla="*/ 281915 w 465615"/>
              <a:gd name="connsiteY5" fmla="*/ 218257 h 463796"/>
              <a:gd name="connsiteX6" fmla="*/ 281915 w 465615"/>
              <a:gd name="connsiteY6" fmla="*/ 181881 h 463796"/>
              <a:gd name="connsiteX7" fmla="*/ 370128 w 465615"/>
              <a:gd name="connsiteY7" fmla="*/ 181881 h 463796"/>
              <a:gd name="connsiteX8" fmla="*/ 378861 w 465615"/>
              <a:gd name="connsiteY8" fmla="*/ 178719 h 463796"/>
              <a:gd name="connsiteX9" fmla="*/ 403797 w 465615"/>
              <a:gd name="connsiteY9" fmla="*/ 157938 h 463796"/>
              <a:gd name="connsiteX10" fmla="*/ 424692 w 465615"/>
              <a:gd name="connsiteY10" fmla="*/ 163693 h 463796"/>
              <a:gd name="connsiteX11" fmla="*/ 465615 w 465615"/>
              <a:gd name="connsiteY11" fmla="*/ 122770 h 463796"/>
              <a:gd name="connsiteX12" fmla="*/ 424692 w 465615"/>
              <a:gd name="connsiteY12" fmla="*/ 81846 h 463796"/>
              <a:gd name="connsiteX13" fmla="*/ 383769 w 465615"/>
              <a:gd name="connsiteY13" fmla="*/ 122770 h 463796"/>
              <a:gd name="connsiteX14" fmla="*/ 386320 w 465615"/>
              <a:gd name="connsiteY14" fmla="*/ 136989 h 463796"/>
              <a:gd name="connsiteX15" fmla="*/ 365189 w 465615"/>
              <a:gd name="connsiteY15" fmla="*/ 154599 h 463796"/>
              <a:gd name="connsiteX16" fmla="*/ 281915 w 465615"/>
              <a:gd name="connsiteY16" fmla="*/ 154599 h 463796"/>
              <a:gd name="connsiteX17" fmla="*/ 281915 w 465615"/>
              <a:gd name="connsiteY17" fmla="*/ 54564 h 463796"/>
              <a:gd name="connsiteX18" fmla="*/ 322457 w 465615"/>
              <a:gd name="connsiteY18" fmla="*/ 54564 h 463796"/>
              <a:gd name="connsiteX19" fmla="*/ 361034 w 465615"/>
              <a:gd name="connsiteY19" fmla="*/ 81846 h 463796"/>
              <a:gd name="connsiteX20" fmla="*/ 401957 w 465615"/>
              <a:gd name="connsiteY20" fmla="*/ 40923 h 463796"/>
              <a:gd name="connsiteX21" fmla="*/ 361034 w 465615"/>
              <a:gd name="connsiteY21" fmla="*/ 0 h 463796"/>
              <a:gd name="connsiteX22" fmla="*/ 322457 w 465615"/>
              <a:gd name="connsiteY22" fmla="*/ 27282 h 463796"/>
              <a:gd name="connsiteX23" fmla="*/ 281915 w 465615"/>
              <a:gd name="connsiteY23" fmla="*/ 27282 h 463796"/>
              <a:gd name="connsiteX24" fmla="*/ 281915 w 465615"/>
              <a:gd name="connsiteY24" fmla="*/ 13641 h 463796"/>
              <a:gd name="connsiteX25" fmla="*/ 268274 w 465615"/>
              <a:gd name="connsiteY25" fmla="*/ 0 h 463796"/>
              <a:gd name="connsiteX26" fmla="*/ 195522 w 465615"/>
              <a:gd name="connsiteY26" fmla="*/ 0 h 463796"/>
              <a:gd name="connsiteX27" fmla="*/ 181881 w 465615"/>
              <a:gd name="connsiteY27" fmla="*/ 13641 h 463796"/>
              <a:gd name="connsiteX28" fmla="*/ 181881 w 465615"/>
              <a:gd name="connsiteY28" fmla="*/ 33532 h 463796"/>
              <a:gd name="connsiteX29" fmla="*/ 126952 w 465615"/>
              <a:gd name="connsiteY29" fmla="*/ 56217 h 463796"/>
              <a:gd name="connsiteX30" fmla="*/ 112934 w 465615"/>
              <a:gd name="connsiteY30" fmla="*/ 42199 h 463796"/>
              <a:gd name="connsiteX31" fmla="*/ 93643 w 465615"/>
              <a:gd name="connsiteY31" fmla="*/ 42199 h 463796"/>
              <a:gd name="connsiteX32" fmla="*/ 42199 w 465615"/>
              <a:gd name="connsiteY32" fmla="*/ 93642 h 463796"/>
              <a:gd name="connsiteX33" fmla="*/ 42199 w 465615"/>
              <a:gd name="connsiteY33" fmla="*/ 112933 h 463796"/>
              <a:gd name="connsiteX34" fmla="*/ 56217 w 465615"/>
              <a:gd name="connsiteY34" fmla="*/ 126951 h 463796"/>
              <a:gd name="connsiteX35" fmla="*/ 33532 w 465615"/>
              <a:gd name="connsiteY35" fmla="*/ 181881 h 463796"/>
              <a:gd name="connsiteX36" fmla="*/ 13641 w 465615"/>
              <a:gd name="connsiteY36" fmla="*/ 181881 h 463796"/>
              <a:gd name="connsiteX37" fmla="*/ 0 w 465615"/>
              <a:gd name="connsiteY37" fmla="*/ 195522 h 463796"/>
              <a:gd name="connsiteX38" fmla="*/ 0 w 465615"/>
              <a:gd name="connsiteY38" fmla="*/ 268274 h 463796"/>
              <a:gd name="connsiteX39" fmla="*/ 13641 w 465615"/>
              <a:gd name="connsiteY39" fmla="*/ 281915 h 463796"/>
              <a:gd name="connsiteX40" fmla="*/ 33532 w 465615"/>
              <a:gd name="connsiteY40" fmla="*/ 281915 h 463796"/>
              <a:gd name="connsiteX41" fmla="*/ 56217 w 465615"/>
              <a:gd name="connsiteY41" fmla="*/ 336844 h 463796"/>
              <a:gd name="connsiteX42" fmla="*/ 42199 w 465615"/>
              <a:gd name="connsiteY42" fmla="*/ 350862 h 463796"/>
              <a:gd name="connsiteX43" fmla="*/ 38203 w 465615"/>
              <a:gd name="connsiteY43" fmla="*/ 360507 h 463796"/>
              <a:gd name="connsiteX44" fmla="*/ 42199 w 465615"/>
              <a:gd name="connsiteY44" fmla="*/ 370152 h 463796"/>
              <a:gd name="connsiteX45" fmla="*/ 93643 w 465615"/>
              <a:gd name="connsiteY45" fmla="*/ 421594 h 463796"/>
              <a:gd name="connsiteX46" fmla="*/ 112934 w 465615"/>
              <a:gd name="connsiteY46" fmla="*/ 421594 h 463796"/>
              <a:gd name="connsiteX47" fmla="*/ 126952 w 465615"/>
              <a:gd name="connsiteY47" fmla="*/ 407578 h 463796"/>
              <a:gd name="connsiteX48" fmla="*/ 181881 w 465615"/>
              <a:gd name="connsiteY48" fmla="*/ 430262 h 463796"/>
              <a:gd name="connsiteX49" fmla="*/ 181881 w 465615"/>
              <a:gd name="connsiteY49" fmla="*/ 450155 h 463796"/>
              <a:gd name="connsiteX50" fmla="*/ 195522 w 465615"/>
              <a:gd name="connsiteY50" fmla="*/ 463796 h 463796"/>
              <a:gd name="connsiteX51" fmla="*/ 268274 w 465615"/>
              <a:gd name="connsiteY51" fmla="*/ 463796 h 463796"/>
              <a:gd name="connsiteX52" fmla="*/ 281915 w 465615"/>
              <a:gd name="connsiteY52" fmla="*/ 450155 h 463796"/>
              <a:gd name="connsiteX53" fmla="*/ 281915 w 465615"/>
              <a:gd name="connsiteY53" fmla="*/ 436514 h 463796"/>
              <a:gd name="connsiteX54" fmla="*/ 322457 w 465615"/>
              <a:gd name="connsiteY54" fmla="*/ 436514 h 463796"/>
              <a:gd name="connsiteX55" fmla="*/ 361034 w 465615"/>
              <a:gd name="connsiteY55" fmla="*/ 463796 h 463796"/>
              <a:gd name="connsiteX56" fmla="*/ 401957 w 465615"/>
              <a:gd name="connsiteY56" fmla="*/ 422873 h 463796"/>
              <a:gd name="connsiteX57" fmla="*/ 361034 w 465615"/>
              <a:gd name="connsiteY57" fmla="*/ 381950 h 463796"/>
              <a:gd name="connsiteX58" fmla="*/ 322457 w 465615"/>
              <a:gd name="connsiteY58" fmla="*/ 409232 h 463796"/>
              <a:gd name="connsiteX59" fmla="*/ 281915 w 465615"/>
              <a:gd name="connsiteY59" fmla="*/ 409232 h 463796"/>
              <a:gd name="connsiteX60" fmla="*/ 281915 w 465615"/>
              <a:gd name="connsiteY60" fmla="*/ 309197 h 463796"/>
              <a:gd name="connsiteX61" fmla="*/ 365189 w 465615"/>
              <a:gd name="connsiteY61" fmla="*/ 309197 h 463796"/>
              <a:gd name="connsiteX62" fmla="*/ 386320 w 465615"/>
              <a:gd name="connsiteY62" fmla="*/ 326807 h 463796"/>
              <a:gd name="connsiteX63" fmla="*/ 383769 w 465615"/>
              <a:gd name="connsiteY63" fmla="*/ 341027 h 463796"/>
              <a:gd name="connsiteX64" fmla="*/ 424692 w 465615"/>
              <a:gd name="connsiteY64" fmla="*/ 381950 h 463796"/>
              <a:gd name="connsiteX65" fmla="*/ 465615 w 465615"/>
              <a:gd name="connsiteY65" fmla="*/ 341027 h 463796"/>
              <a:gd name="connsiteX66" fmla="*/ 424692 w 465615"/>
              <a:gd name="connsiteY66" fmla="*/ 300103 h 463796"/>
              <a:gd name="connsiteX67" fmla="*/ 403797 w 465615"/>
              <a:gd name="connsiteY67" fmla="*/ 305858 h 463796"/>
              <a:gd name="connsiteX68" fmla="*/ 378861 w 465615"/>
              <a:gd name="connsiteY68" fmla="*/ 285077 h 463796"/>
              <a:gd name="connsiteX69" fmla="*/ 370128 w 465615"/>
              <a:gd name="connsiteY69" fmla="*/ 281915 h 463796"/>
              <a:gd name="connsiteX70" fmla="*/ 281915 w 465615"/>
              <a:gd name="connsiteY70" fmla="*/ 281915 h 463796"/>
              <a:gd name="connsiteX71" fmla="*/ 281915 w 465615"/>
              <a:gd name="connsiteY71" fmla="*/ 245539 h 463796"/>
              <a:gd name="connsiteX72" fmla="*/ 424692 w 465615"/>
              <a:gd name="connsiteY72" fmla="*/ 218257 h 463796"/>
              <a:gd name="connsiteX73" fmla="*/ 438333 w 465615"/>
              <a:gd name="connsiteY73" fmla="*/ 231898 h 463796"/>
              <a:gd name="connsiteX74" fmla="*/ 424692 w 465615"/>
              <a:gd name="connsiteY74" fmla="*/ 245539 h 463796"/>
              <a:gd name="connsiteX75" fmla="*/ 411051 w 465615"/>
              <a:gd name="connsiteY75" fmla="*/ 231898 h 463796"/>
              <a:gd name="connsiteX76" fmla="*/ 424692 w 465615"/>
              <a:gd name="connsiteY76" fmla="*/ 218257 h 463796"/>
              <a:gd name="connsiteX77" fmla="*/ 424692 w 465615"/>
              <a:gd name="connsiteY77" fmla="*/ 109129 h 463796"/>
              <a:gd name="connsiteX78" fmla="*/ 438333 w 465615"/>
              <a:gd name="connsiteY78" fmla="*/ 122770 h 463796"/>
              <a:gd name="connsiteX79" fmla="*/ 424692 w 465615"/>
              <a:gd name="connsiteY79" fmla="*/ 136411 h 463796"/>
              <a:gd name="connsiteX80" fmla="*/ 411051 w 465615"/>
              <a:gd name="connsiteY80" fmla="*/ 122770 h 463796"/>
              <a:gd name="connsiteX81" fmla="*/ 424692 w 465615"/>
              <a:gd name="connsiteY81" fmla="*/ 109129 h 463796"/>
              <a:gd name="connsiteX82" fmla="*/ 361034 w 465615"/>
              <a:gd name="connsiteY82" fmla="*/ 27282 h 463796"/>
              <a:gd name="connsiteX83" fmla="*/ 374675 w 465615"/>
              <a:gd name="connsiteY83" fmla="*/ 40923 h 463796"/>
              <a:gd name="connsiteX84" fmla="*/ 361034 w 465615"/>
              <a:gd name="connsiteY84" fmla="*/ 54564 h 463796"/>
              <a:gd name="connsiteX85" fmla="*/ 347392 w 465615"/>
              <a:gd name="connsiteY85" fmla="*/ 40923 h 463796"/>
              <a:gd name="connsiteX86" fmla="*/ 361034 w 465615"/>
              <a:gd name="connsiteY86" fmla="*/ 27282 h 463796"/>
              <a:gd name="connsiteX87" fmla="*/ 361034 w 465615"/>
              <a:gd name="connsiteY87" fmla="*/ 409232 h 463796"/>
              <a:gd name="connsiteX88" fmla="*/ 374675 w 465615"/>
              <a:gd name="connsiteY88" fmla="*/ 422873 h 463796"/>
              <a:gd name="connsiteX89" fmla="*/ 361034 w 465615"/>
              <a:gd name="connsiteY89" fmla="*/ 436514 h 463796"/>
              <a:gd name="connsiteX90" fmla="*/ 347392 w 465615"/>
              <a:gd name="connsiteY90" fmla="*/ 422873 h 463796"/>
              <a:gd name="connsiteX91" fmla="*/ 361034 w 465615"/>
              <a:gd name="connsiteY91" fmla="*/ 409232 h 463796"/>
              <a:gd name="connsiteX92" fmla="*/ 424692 w 465615"/>
              <a:gd name="connsiteY92" fmla="*/ 327386 h 463796"/>
              <a:gd name="connsiteX93" fmla="*/ 438333 w 465615"/>
              <a:gd name="connsiteY93" fmla="*/ 341027 h 463796"/>
              <a:gd name="connsiteX94" fmla="*/ 424692 w 465615"/>
              <a:gd name="connsiteY94" fmla="*/ 354668 h 463796"/>
              <a:gd name="connsiteX95" fmla="*/ 411051 w 465615"/>
              <a:gd name="connsiteY95" fmla="*/ 341027 h 463796"/>
              <a:gd name="connsiteX96" fmla="*/ 424692 w 465615"/>
              <a:gd name="connsiteY96" fmla="*/ 327386 h 463796"/>
              <a:gd name="connsiteX97" fmla="*/ 254633 w 465615"/>
              <a:gd name="connsiteY97" fmla="*/ 324546 h 463796"/>
              <a:gd name="connsiteX98" fmla="*/ 231898 w 465615"/>
              <a:gd name="connsiteY98" fmla="*/ 327386 h 463796"/>
              <a:gd name="connsiteX99" fmla="*/ 136411 w 465615"/>
              <a:gd name="connsiteY99" fmla="*/ 231898 h 463796"/>
              <a:gd name="connsiteX100" fmla="*/ 231898 w 465615"/>
              <a:gd name="connsiteY100" fmla="*/ 136411 h 463796"/>
              <a:gd name="connsiteX101" fmla="*/ 254633 w 465615"/>
              <a:gd name="connsiteY101" fmla="*/ 139251 h 463796"/>
              <a:gd name="connsiteX102" fmla="*/ 209163 w 465615"/>
              <a:gd name="connsiteY102" fmla="*/ 436514 h 463796"/>
              <a:gd name="connsiteX103" fmla="*/ 209163 w 465615"/>
              <a:gd name="connsiteY103" fmla="*/ 419315 h 463796"/>
              <a:gd name="connsiteX104" fmla="*/ 198106 w 465615"/>
              <a:gd name="connsiteY104" fmla="*/ 405921 h 463796"/>
              <a:gd name="connsiteX105" fmla="*/ 132685 w 465615"/>
              <a:gd name="connsiteY105" fmla="*/ 378898 h 463796"/>
              <a:gd name="connsiteX106" fmla="*/ 115397 w 465615"/>
              <a:gd name="connsiteY106" fmla="*/ 380551 h 463796"/>
              <a:gd name="connsiteX107" fmla="*/ 103289 w 465615"/>
              <a:gd name="connsiteY107" fmla="*/ 392658 h 463796"/>
              <a:gd name="connsiteX108" fmla="*/ 71137 w 465615"/>
              <a:gd name="connsiteY108" fmla="*/ 360507 h 463796"/>
              <a:gd name="connsiteX109" fmla="*/ 83245 w 465615"/>
              <a:gd name="connsiteY109" fmla="*/ 348399 h 463796"/>
              <a:gd name="connsiteX110" fmla="*/ 84898 w 465615"/>
              <a:gd name="connsiteY110" fmla="*/ 331111 h 463796"/>
              <a:gd name="connsiteX111" fmla="*/ 57874 w 465615"/>
              <a:gd name="connsiteY111" fmla="*/ 265689 h 463796"/>
              <a:gd name="connsiteX112" fmla="*/ 44481 w 465615"/>
              <a:gd name="connsiteY112" fmla="*/ 254633 h 463796"/>
              <a:gd name="connsiteX113" fmla="*/ 27282 w 465615"/>
              <a:gd name="connsiteY113" fmla="*/ 254633 h 463796"/>
              <a:gd name="connsiteX114" fmla="*/ 27282 w 465615"/>
              <a:gd name="connsiteY114" fmla="*/ 209163 h 463796"/>
              <a:gd name="connsiteX115" fmla="*/ 44481 w 465615"/>
              <a:gd name="connsiteY115" fmla="*/ 209163 h 463796"/>
              <a:gd name="connsiteX116" fmla="*/ 57874 w 465615"/>
              <a:gd name="connsiteY116" fmla="*/ 198107 h 463796"/>
              <a:gd name="connsiteX117" fmla="*/ 84897 w 465615"/>
              <a:gd name="connsiteY117" fmla="*/ 132685 h 463796"/>
              <a:gd name="connsiteX118" fmla="*/ 83244 w 465615"/>
              <a:gd name="connsiteY118" fmla="*/ 115397 h 463796"/>
              <a:gd name="connsiteX119" fmla="*/ 71136 w 465615"/>
              <a:gd name="connsiteY119" fmla="*/ 103289 h 463796"/>
              <a:gd name="connsiteX120" fmla="*/ 103288 w 465615"/>
              <a:gd name="connsiteY120" fmla="*/ 71137 h 463796"/>
              <a:gd name="connsiteX121" fmla="*/ 115396 w 465615"/>
              <a:gd name="connsiteY121" fmla="*/ 83245 h 463796"/>
              <a:gd name="connsiteX122" fmla="*/ 132684 w 465615"/>
              <a:gd name="connsiteY122" fmla="*/ 84898 h 463796"/>
              <a:gd name="connsiteX123" fmla="*/ 198106 w 465615"/>
              <a:gd name="connsiteY123" fmla="*/ 57875 h 463796"/>
              <a:gd name="connsiteX124" fmla="*/ 209163 w 465615"/>
              <a:gd name="connsiteY124" fmla="*/ 44481 h 463796"/>
              <a:gd name="connsiteX125" fmla="*/ 209163 w 465615"/>
              <a:gd name="connsiteY125" fmla="*/ 27282 h 463796"/>
              <a:gd name="connsiteX126" fmla="*/ 254633 w 465615"/>
              <a:gd name="connsiteY126" fmla="*/ 27282 h 463796"/>
              <a:gd name="connsiteX127" fmla="*/ 254633 w 465615"/>
              <a:gd name="connsiteY127" fmla="*/ 111307 h 463796"/>
              <a:gd name="connsiteX128" fmla="*/ 231898 w 465615"/>
              <a:gd name="connsiteY128" fmla="*/ 109129 h 463796"/>
              <a:gd name="connsiteX129" fmla="*/ 109129 w 465615"/>
              <a:gd name="connsiteY129" fmla="*/ 231898 h 463796"/>
              <a:gd name="connsiteX130" fmla="*/ 231898 w 465615"/>
              <a:gd name="connsiteY130" fmla="*/ 354668 h 463796"/>
              <a:gd name="connsiteX131" fmla="*/ 254633 w 465615"/>
              <a:gd name="connsiteY131" fmla="*/ 352489 h 463796"/>
              <a:gd name="connsiteX132" fmla="*/ 254633 w 465615"/>
              <a:gd name="connsiteY132" fmla="*/ 436514 h 46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65615" h="463796">
                <a:moveTo>
                  <a:pt x="386115" y="245539"/>
                </a:moveTo>
                <a:cubicBezTo>
                  <a:pt x="391746" y="261416"/>
                  <a:pt x="406908" y="272821"/>
                  <a:pt x="424692" y="272821"/>
                </a:cubicBezTo>
                <a:cubicBezTo>
                  <a:pt x="447257" y="272821"/>
                  <a:pt x="465615" y="254463"/>
                  <a:pt x="465615" y="231898"/>
                </a:cubicBezTo>
                <a:cubicBezTo>
                  <a:pt x="465615" y="209333"/>
                  <a:pt x="447257" y="190975"/>
                  <a:pt x="424692" y="190975"/>
                </a:cubicBezTo>
                <a:cubicBezTo>
                  <a:pt x="406908" y="190975"/>
                  <a:pt x="391746" y="202380"/>
                  <a:pt x="386115" y="218257"/>
                </a:cubicBezTo>
                <a:lnTo>
                  <a:pt x="281915" y="218257"/>
                </a:lnTo>
                <a:lnTo>
                  <a:pt x="281915" y="181881"/>
                </a:lnTo>
                <a:lnTo>
                  <a:pt x="370128" y="181881"/>
                </a:lnTo>
                <a:cubicBezTo>
                  <a:pt x="373319" y="181881"/>
                  <a:pt x="376409" y="180762"/>
                  <a:pt x="378861" y="178719"/>
                </a:cubicBezTo>
                <a:lnTo>
                  <a:pt x="403797" y="157938"/>
                </a:lnTo>
                <a:cubicBezTo>
                  <a:pt x="409919" y="161588"/>
                  <a:pt x="417063" y="163693"/>
                  <a:pt x="424692" y="163693"/>
                </a:cubicBezTo>
                <a:cubicBezTo>
                  <a:pt x="447257" y="163693"/>
                  <a:pt x="465615" y="145335"/>
                  <a:pt x="465615" y="122770"/>
                </a:cubicBezTo>
                <a:cubicBezTo>
                  <a:pt x="465615" y="100205"/>
                  <a:pt x="447257" y="81846"/>
                  <a:pt x="424692" y="81846"/>
                </a:cubicBezTo>
                <a:cubicBezTo>
                  <a:pt x="402127" y="81846"/>
                  <a:pt x="383769" y="100205"/>
                  <a:pt x="383769" y="122770"/>
                </a:cubicBezTo>
                <a:cubicBezTo>
                  <a:pt x="383769" y="127768"/>
                  <a:pt x="384673" y="132558"/>
                  <a:pt x="386320" y="136989"/>
                </a:cubicBezTo>
                <a:lnTo>
                  <a:pt x="365189" y="154599"/>
                </a:lnTo>
                <a:lnTo>
                  <a:pt x="281915" y="154599"/>
                </a:lnTo>
                <a:lnTo>
                  <a:pt x="281915" y="54564"/>
                </a:lnTo>
                <a:lnTo>
                  <a:pt x="322457" y="54564"/>
                </a:lnTo>
                <a:cubicBezTo>
                  <a:pt x="328088" y="70442"/>
                  <a:pt x="343250" y="81846"/>
                  <a:pt x="361034" y="81846"/>
                </a:cubicBezTo>
                <a:cubicBezTo>
                  <a:pt x="383599" y="81846"/>
                  <a:pt x="401957" y="63488"/>
                  <a:pt x="401957" y="40923"/>
                </a:cubicBezTo>
                <a:cubicBezTo>
                  <a:pt x="401957" y="18358"/>
                  <a:pt x="383599" y="0"/>
                  <a:pt x="361034" y="0"/>
                </a:cubicBezTo>
                <a:cubicBezTo>
                  <a:pt x="343250" y="0"/>
                  <a:pt x="328088" y="11405"/>
                  <a:pt x="322457" y="27282"/>
                </a:cubicBezTo>
                <a:lnTo>
                  <a:pt x="281915" y="27282"/>
                </a:lnTo>
                <a:lnTo>
                  <a:pt x="281915" y="13641"/>
                </a:lnTo>
                <a:cubicBezTo>
                  <a:pt x="281915" y="6108"/>
                  <a:pt x="275808" y="0"/>
                  <a:pt x="268274" y="0"/>
                </a:cubicBezTo>
                <a:lnTo>
                  <a:pt x="195522" y="0"/>
                </a:lnTo>
                <a:cubicBezTo>
                  <a:pt x="187988" y="0"/>
                  <a:pt x="181881" y="6108"/>
                  <a:pt x="181881" y="13641"/>
                </a:cubicBezTo>
                <a:lnTo>
                  <a:pt x="181881" y="33532"/>
                </a:lnTo>
                <a:cubicBezTo>
                  <a:pt x="162442" y="38391"/>
                  <a:pt x="144042" y="45989"/>
                  <a:pt x="126952" y="56217"/>
                </a:cubicBezTo>
                <a:lnTo>
                  <a:pt x="112934" y="42199"/>
                </a:lnTo>
                <a:cubicBezTo>
                  <a:pt x="107607" y="36872"/>
                  <a:pt x="98970" y="36872"/>
                  <a:pt x="93643" y="42199"/>
                </a:cubicBezTo>
                <a:lnTo>
                  <a:pt x="42199" y="93642"/>
                </a:lnTo>
                <a:cubicBezTo>
                  <a:pt x="36872" y="98969"/>
                  <a:pt x="36872" y="107606"/>
                  <a:pt x="42199" y="112933"/>
                </a:cubicBezTo>
                <a:lnTo>
                  <a:pt x="56217" y="126951"/>
                </a:lnTo>
                <a:cubicBezTo>
                  <a:pt x="45989" y="144041"/>
                  <a:pt x="38391" y="162441"/>
                  <a:pt x="33532" y="181881"/>
                </a:cubicBezTo>
                <a:lnTo>
                  <a:pt x="13641" y="181881"/>
                </a:lnTo>
                <a:cubicBezTo>
                  <a:pt x="6108" y="181881"/>
                  <a:pt x="0" y="187988"/>
                  <a:pt x="0" y="195522"/>
                </a:cubicBezTo>
                <a:lnTo>
                  <a:pt x="0" y="268274"/>
                </a:lnTo>
                <a:cubicBezTo>
                  <a:pt x="0" y="275808"/>
                  <a:pt x="6108" y="281915"/>
                  <a:pt x="13641" y="281915"/>
                </a:cubicBezTo>
                <a:lnTo>
                  <a:pt x="33532" y="281915"/>
                </a:lnTo>
                <a:cubicBezTo>
                  <a:pt x="38391" y="301355"/>
                  <a:pt x="45989" y="319754"/>
                  <a:pt x="56217" y="336844"/>
                </a:cubicBezTo>
                <a:lnTo>
                  <a:pt x="42199" y="350862"/>
                </a:lnTo>
                <a:cubicBezTo>
                  <a:pt x="39641" y="353419"/>
                  <a:pt x="38203" y="356889"/>
                  <a:pt x="38203" y="360507"/>
                </a:cubicBezTo>
                <a:cubicBezTo>
                  <a:pt x="38203" y="364125"/>
                  <a:pt x="39641" y="367595"/>
                  <a:pt x="42199" y="370152"/>
                </a:cubicBezTo>
                <a:lnTo>
                  <a:pt x="93643" y="421594"/>
                </a:lnTo>
                <a:cubicBezTo>
                  <a:pt x="98970" y="426921"/>
                  <a:pt x="107607" y="426921"/>
                  <a:pt x="112934" y="421594"/>
                </a:cubicBezTo>
                <a:lnTo>
                  <a:pt x="126952" y="407578"/>
                </a:lnTo>
                <a:cubicBezTo>
                  <a:pt x="144041" y="417805"/>
                  <a:pt x="162441" y="425405"/>
                  <a:pt x="181881" y="430262"/>
                </a:cubicBezTo>
                <a:lnTo>
                  <a:pt x="181881" y="450155"/>
                </a:lnTo>
                <a:cubicBezTo>
                  <a:pt x="181881" y="457689"/>
                  <a:pt x="187988" y="463796"/>
                  <a:pt x="195522" y="463796"/>
                </a:cubicBezTo>
                <a:lnTo>
                  <a:pt x="268274" y="463796"/>
                </a:lnTo>
                <a:cubicBezTo>
                  <a:pt x="275808" y="463796"/>
                  <a:pt x="281915" y="457689"/>
                  <a:pt x="281915" y="450155"/>
                </a:cubicBezTo>
                <a:lnTo>
                  <a:pt x="281915" y="436514"/>
                </a:lnTo>
                <a:lnTo>
                  <a:pt x="322457" y="436514"/>
                </a:lnTo>
                <a:cubicBezTo>
                  <a:pt x="328088" y="452391"/>
                  <a:pt x="343250" y="463796"/>
                  <a:pt x="361034" y="463796"/>
                </a:cubicBezTo>
                <a:cubicBezTo>
                  <a:pt x="383599" y="463796"/>
                  <a:pt x="401957" y="445438"/>
                  <a:pt x="401957" y="422873"/>
                </a:cubicBezTo>
                <a:cubicBezTo>
                  <a:pt x="401957" y="400308"/>
                  <a:pt x="383599" y="381950"/>
                  <a:pt x="361034" y="381950"/>
                </a:cubicBezTo>
                <a:cubicBezTo>
                  <a:pt x="343250" y="381950"/>
                  <a:pt x="328088" y="393355"/>
                  <a:pt x="322457" y="409232"/>
                </a:cubicBezTo>
                <a:lnTo>
                  <a:pt x="281915" y="409232"/>
                </a:lnTo>
                <a:lnTo>
                  <a:pt x="281915" y="309197"/>
                </a:lnTo>
                <a:lnTo>
                  <a:pt x="365189" y="309197"/>
                </a:lnTo>
                <a:lnTo>
                  <a:pt x="386320" y="326807"/>
                </a:lnTo>
                <a:cubicBezTo>
                  <a:pt x="384673" y="331239"/>
                  <a:pt x="383769" y="336029"/>
                  <a:pt x="383769" y="341027"/>
                </a:cubicBezTo>
                <a:cubicBezTo>
                  <a:pt x="383769" y="363592"/>
                  <a:pt x="402127" y="381950"/>
                  <a:pt x="424692" y="381950"/>
                </a:cubicBezTo>
                <a:cubicBezTo>
                  <a:pt x="447257" y="381950"/>
                  <a:pt x="465615" y="363592"/>
                  <a:pt x="465615" y="341027"/>
                </a:cubicBezTo>
                <a:cubicBezTo>
                  <a:pt x="465615" y="318462"/>
                  <a:pt x="447257" y="300103"/>
                  <a:pt x="424692" y="300103"/>
                </a:cubicBezTo>
                <a:cubicBezTo>
                  <a:pt x="417063" y="300103"/>
                  <a:pt x="409919" y="302208"/>
                  <a:pt x="403797" y="305858"/>
                </a:cubicBezTo>
                <a:lnTo>
                  <a:pt x="378861" y="285077"/>
                </a:lnTo>
                <a:cubicBezTo>
                  <a:pt x="376409" y="283034"/>
                  <a:pt x="373319" y="281915"/>
                  <a:pt x="370128" y="281915"/>
                </a:cubicBezTo>
                <a:lnTo>
                  <a:pt x="281915" y="281915"/>
                </a:lnTo>
                <a:lnTo>
                  <a:pt x="281915" y="245539"/>
                </a:lnTo>
                <a:close/>
                <a:moveTo>
                  <a:pt x="424692" y="218257"/>
                </a:moveTo>
                <a:cubicBezTo>
                  <a:pt x="432214" y="218257"/>
                  <a:pt x="438333" y="224376"/>
                  <a:pt x="438333" y="231898"/>
                </a:cubicBezTo>
                <a:cubicBezTo>
                  <a:pt x="438333" y="239420"/>
                  <a:pt x="432214" y="245539"/>
                  <a:pt x="424692" y="245539"/>
                </a:cubicBezTo>
                <a:cubicBezTo>
                  <a:pt x="417170" y="245539"/>
                  <a:pt x="411051" y="239420"/>
                  <a:pt x="411051" y="231898"/>
                </a:cubicBezTo>
                <a:cubicBezTo>
                  <a:pt x="411051" y="224376"/>
                  <a:pt x="417170" y="218257"/>
                  <a:pt x="424692" y="218257"/>
                </a:cubicBezTo>
                <a:close/>
                <a:moveTo>
                  <a:pt x="424692" y="109129"/>
                </a:moveTo>
                <a:cubicBezTo>
                  <a:pt x="432214" y="109129"/>
                  <a:pt x="438333" y="115248"/>
                  <a:pt x="438333" y="122770"/>
                </a:cubicBezTo>
                <a:cubicBezTo>
                  <a:pt x="438333" y="130291"/>
                  <a:pt x="432214" y="136411"/>
                  <a:pt x="424692" y="136411"/>
                </a:cubicBezTo>
                <a:cubicBezTo>
                  <a:pt x="417170" y="136411"/>
                  <a:pt x="411051" y="130291"/>
                  <a:pt x="411051" y="122770"/>
                </a:cubicBezTo>
                <a:cubicBezTo>
                  <a:pt x="411051" y="115248"/>
                  <a:pt x="417170" y="109129"/>
                  <a:pt x="424692" y="109129"/>
                </a:cubicBezTo>
                <a:close/>
                <a:moveTo>
                  <a:pt x="361034" y="27282"/>
                </a:moveTo>
                <a:cubicBezTo>
                  <a:pt x="368555" y="27282"/>
                  <a:pt x="374675" y="33402"/>
                  <a:pt x="374675" y="40923"/>
                </a:cubicBezTo>
                <a:cubicBezTo>
                  <a:pt x="374675" y="48445"/>
                  <a:pt x="368555" y="54564"/>
                  <a:pt x="361034" y="54564"/>
                </a:cubicBezTo>
                <a:cubicBezTo>
                  <a:pt x="353512" y="54564"/>
                  <a:pt x="347392" y="48445"/>
                  <a:pt x="347392" y="40923"/>
                </a:cubicBezTo>
                <a:cubicBezTo>
                  <a:pt x="347392" y="33402"/>
                  <a:pt x="353512" y="27282"/>
                  <a:pt x="361034" y="27282"/>
                </a:cubicBezTo>
                <a:close/>
                <a:moveTo>
                  <a:pt x="361034" y="409232"/>
                </a:moveTo>
                <a:cubicBezTo>
                  <a:pt x="368555" y="409232"/>
                  <a:pt x="374675" y="415351"/>
                  <a:pt x="374675" y="422873"/>
                </a:cubicBezTo>
                <a:cubicBezTo>
                  <a:pt x="374675" y="430395"/>
                  <a:pt x="368555" y="436514"/>
                  <a:pt x="361034" y="436514"/>
                </a:cubicBezTo>
                <a:cubicBezTo>
                  <a:pt x="353512" y="436514"/>
                  <a:pt x="347392" y="430395"/>
                  <a:pt x="347392" y="422873"/>
                </a:cubicBezTo>
                <a:cubicBezTo>
                  <a:pt x="347392" y="415351"/>
                  <a:pt x="353512" y="409232"/>
                  <a:pt x="361034" y="409232"/>
                </a:cubicBezTo>
                <a:close/>
                <a:moveTo>
                  <a:pt x="424692" y="327386"/>
                </a:moveTo>
                <a:cubicBezTo>
                  <a:pt x="432214" y="327386"/>
                  <a:pt x="438333" y="333505"/>
                  <a:pt x="438333" y="341027"/>
                </a:cubicBezTo>
                <a:cubicBezTo>
                  <a:pt x="438333" y="348548"/>
                  <a:pt x="432214" y="354668"/>
                  <a:pt x="424692" y="354668"/>
                </a:cubicBezTo>
                <a:cubicBezTo>
                  <a:pt x="417170" y="354668"/>
                  <a:pt x="411051" y="348548"/>
                  <a:pt x="411051" y="341027"/>
                </a:cubicBezTo>
                <a:cubicBezTo>
                  <a:pt x="411051" y="333505"/>
                  <a:pt x="417170" y="327386"/>
                  <a:pt x="424692" y="327386"/>
                </a:cubicBezTo>
                <a:close/>
                <a:moveTo>
                  <a:pt x="254633" y="324546"/>
                </a:moveTo>
                <a:cubicBezTo>
                  <a:pt x="247120" y="326421"/>
                  <a:pt x="239507" y="327386"/>
                  <a:pt x="231898" y="327386"/>
                </a:cubicBezTo>
                <a:cubicBezTo>
                  <a:pt x="179246" y="327386"/>
                  <a:pt x="136411" y="284550"/>
                  <a:pt x="136411" y="231898"/>
                </a:cubicBezTo>
                <a:cubicBezTo>
                  <a:pt x="136411" y="179246"/>
                  <a:pt x="179246" y="136411"/>
                  <a:pt x="231898" y="136411"/>
                </a:cubicBezTo>
                <a:cubicBezTo>
                  <a:pt x="239507" y="136411"/>
                  <a:pt x="247120" y="137376"/>
                  <a:pt x="254633" y="139251"/>
                </a:cubicBezTo>
                <a:close/>
                <a:moveTo>
                  <a:pt x="209163" y="436514"/>
                </a:moveTo>
                <a:lnTo>
                  <a:pt x="209163" y="419315"/>
                </a:lnTo>
                <a:cubicBezTo>
                  <a:pt x="209163" y="412779"/>
                  <a:pt x="204525" y="407160"/>
                  <a:pt x="198106" y="405921"/>
                </a:cubicBezTo>
                <a:cubicBezTo>
                  <a:pt x="174459" y="401357"/>
                  <a:pt x="152447" y="392265"/>
                  <a:pt x="132685" y="378898"/>
                </a:cubicBezTo>
                <a:cubicBezTo>
                  <a:pt x="127270" y="375237"/>
                  <a:pt x="120020" y="375929"/>
                  <a:pt x="115397" y="380551"/>
                </a:cubicBezTo>
                <a:lnTo>
                  <a:pt x="103289" y="392658"/>
                </a:lnTo>
                <a:lnTo>
                  <a:pt x="71137" y="360507"/>
                </a:lnTo>
                <a:lnTo>
                  <a:pt x="83245" y="348399"/>
                </a:lnTo>
                <a:cubicBezTo>
                  <a:pt x="87868" y="343778"/>
                  <a:pt x="88561" y="336526"/>
                  <a:pt x="84898" y="331111"/>
                </a:cubicBezTo>
                <a:cubicBezTo>
                  <a:pt x="71532" y="311348"/>
                  <a:pt x="62440" y="289336"/>
                  <a:pt x="57874" y="265689"/>
                </a:cubicBezTo>
                <a:cubicBezTo>
                  <a:pt x="56635" y="259271"/>
                  <a:pt x="51018" y="254633"/>
                  <a:pt x="44481" y="254633"/>
                </a:cubicBezTo>
                <a:lnTo>
                  <a:pt x="27282" y="254633"/>
                </a:lnTo>
                <a:lnTo>
                  <a:pt x="27282" y="209163"/>
                </a:lnTo>
                <a:lnTo>
                  <a:pt x="44481" y="209163"/>
                </a:lnTo>
                <a:cubicBezTo>
                  <a:pt x="51018" y="209163"/>
                  <a:pt x="56636" y="204525"/>
                  <a:pt x="57874" y="198107"/>
                </a:cubicBezTo>
                <a:cubicBezTo>
                  <a:pt x="62440" y="174457"/>
                  <a:pt x="71532" y="152446"/>
                  <a:pt x="84897" y="132685"/>
                </a:cubicBezTo>
                <a:cubicBezTo>
                  <a:pt x="88560" y="127271"/>
                  <a:pt x="87867" y="120020"/>
                  <a:pt x="83244" y="115397"/>
                </a:cubicBezTo>
                <a:lnTo>
                  <a:pt x="71136" y="103289"/>
                </a:lnTo>
                <a:lnTo>
                  <a:pt x="103288" y="71137"/>
                </a:lnTo>
                <a:lnTo>
                  <a:pt x="115396" y="83245"/>
                </a:lnTo>
                <a:cubicBezTo>
                  <a:pt x="120018" y="87868"/>
                  <a:pt x="127269" y="88561"/>
                  <a:pt x="132684" y="84898"/>
                </a:cubicBezTo>
                <a:cubicBezTo>
                  <a:pt x="152448" y="71531"/>
                  <a:pt x="174459" y="62440"/>
                  <a:pt x="198106" y="57875"/>
                </a:cubicBezTo>
                <a:cubicBezTo>
                  <a:pt x="204525" y="56636"/>
                  <a:pt x="209163" y="51018"/>
                  <a:pt x="209163" y="44481"/>
                </a:cubicBezTo>
                <a:lnTo>
                  <a:pt x="209163" y="27282"/>
                </a:lnTo>
                <a:lnTo>
                  <a:pt x="254633" y="27282"/>
                </a:lnTo>
                <a:lnTo>
                  <a:pt x="254633" y="111307"/>
                </a:lnTo>
                <a:cubicBezTo>
                  <a:pt x="247108" y="109861"/>
                  <a:pt x="239509" y="109129"/>
                  <a:pt x="231898" y="109129"/>
                </a:cubicBezTo>
                <a:cubicBezTo>
                  <a:pt x="164203" y="109129"/>
                  <a:pt x="109129" y="164203"/>
                  <a:pt x="109129" y="231898"/>
                </a:cubicBezTo>
                <a:cubicBezTo>
                  <a:pt x="109129" y="299593"/>
                  <a:pt x="164203" y="354668"/>
                  <a:pt x="231898" y="354668"/>
                </a:cubicBezTo>
                <a:cubicBezTo>
                  <a:pt x="239509" y="354668"/>
                  <a:pt x="247108" y="353936"/>
                  <a:pt x="254633" y="352489"/>
                </a:cubicBezTo>
                <a:lnTo>
                  <a:pt x="254633" y="436514"/>
                </a:lnTo>
                <a:close/>
              </a:path>
            </a:pathLst>
          </a:custGeom>
          <a:solidFill>
            <a:schemeClr val="bg1"/>
          </a:solidFill>
          <a:ln w="12700" cap="flat">
            <a:noFill/>
            <a:prstDash val="solid"/>
            <a:miter/>
          </a:ln>
        </p:spPr>
        <p:txBody>
          <a:bodyPr rtlCol="0" anchor="ctr"/>
          <a:lstStyle/>
          <a:p>
            <a:endParaRPr lang="pt-PT"/>
          </a:p>
        </p:txBody>
      </p:sp>
      <p:grpSp>
        <p:nvGrpSpPr>
          <p:cNvPr id="66" name="Group 65">
            <a:extLst>
              <a:ext uri="{FF2B5EF4-FFF2-40B4-BE49-F238E27FC236}">
                <a16:creationId xmlns:a16="http://schemas.microsoft.com/office/drawing/2014/main" id="{C74B7679-7A03-4F8E-BAB8-B381092E2243}"/>
              </a:ext>
            </a:extLst>
          </p:cNvPr>
          <p:cNvGrpSpPr/>
          <p:nvPr/>
        </p:nvGrpSpPr>
        <p:grpSpPr>
          <a:xfrm>
            <a:off x="1345119" y="3949378"/>
            <a:ext cx="432236" cy="465485"/>
            <a:chOff x="1345119" y="3815221"/>
            <a:chExt cx="432236" cy="465485"/>
          </a:xfrm>
        </p:grpSpPr>
        <p:sp>
          <p:nvSpPr>
            <p:cNvPr id="64" name="Graphic 57">
              <a:extLst>
                <a:ext uri="{FF2B5EF4-FFF2-40B4-BE49-F238E27FC236}">
                  <a16:creationId xmlns:a16="http://schemas.microsoft.com/office/drawing/2014/main" id="{086BA591-7160-41C9-96D8-1B06809DA4DE}"/>
                </a:ext>
              </a:extLst>
            </p:cNvPr>
            <p:cNvSpPr/>
            <p:nvPr/>
          </p:nvSpPr>
          <p:spPr>
            <a:xfrm>
              <a:off x="1345119" y="4114461"/>
              <a:ext cx="432236" cy="166245"/>
            </a:xfrm>
            <a:custGeom>
              <a:avLst/>
              <a:gdLst>
                <a:gd name="connsiteX0" fmla="*/ 415612 w 432236"/>
                <a:gd name="connsiteY0" fmla="*/ 0 h 166245"/>
                <a:gd name="connsiteX1" fmla="*/ 398987 w 432236"/>
                <a:gd name="connsiteY1" fmla="*/ 16625 h 166245"/>
                <a:gd name="connsiteX2" fmla="*/ 398987 w 432236"/>
                <a:gd name="connsiteY2" fmla="*/ 116372 h 166245"/>
                <a:gd name="connsiteX3" fmla="*/ 382362 w 432236"/>
                <a:gd name="connsiteY3" fmla="*/ 132996 h 166245"/>
                <a:gd name="connsiteX4" fmla="*/ 49874 w 432236"/>
                <a:gd name="connsiteY4" fmla="*/ 132996 h 166245"/>
                <a:gd name="connsiteX5" fmla="*/ 33250 w 432236"/>
                <a:gd name="connsiteY5" fmla="*/ 116372 h 166245"/>
                <a:gd name="connsiteX6" fmla="*/ 33250 w 432236"/>
                <a:gd name="connsiteY6" fmla="*/ 16625 h 166245"/>
                <a:gd name="connsiteX7" fmla="*/ 16625 w 432236"/>
                <a:gd name="connsiteY7" fmla="*/ 0 h 166245"/>
                <a:gd name="connsiteX8" fmla="*/ 0 w 432236"/>
                <a:gd name="connsiteY8" fmla="*/ 16625 h 166245"/>
                <a:gd name="connsiteX9" fmla="*/ 0 w 432236"/>
                <a:gd name="connsiteY9" fmla="*/ 116372 h 166245"/>
                <a:gd name="connsiteX10" fmla="*/ 49873 w 432236"/>
                <a:gd name="connsiteY10" fmla="*/ 166245 h 166245"/>
                <a:gd name="connsiteX11" fmla="*/ 382363 w 432236"/>
                <a:gd name="connsiteY11" fmla="*/ 166245 h 166245"/>
                <a:gd name="connsiteX12" fmla="*/ 432237 w 432236"/>
                <a:gd name="connsiteY12" fmla="*/ 116372 h 166245"/>
                <a:gd name="connsiteX13" fmla="*/ 432237 w 432236"/>
                <a:gd name="connsiteY13" fmla="*/ 16625 h 166245"/>
                <a:gd name="connsiteX14" fmla="*/ 415612 w 432236"/>
                <a:gd name="connsiteY14" fmla="*/ 0 h 16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236" h="166245">
                  <a:moveTo>
                    <a:pt x="415612" y="0"/>
                  </a:moveTo>
                  <a:cubicBezTo>
                    <a:pt x="406430" y="0"/>
                    <a:pt x="398987" y="7443"/>
                    <a:pt x="398987" y="16625"/>
                  </a:cubicBezTo>
                  <a:lnTo>
                    <a:pt x="398987" y="116372"/>
                  </a:lnTo>
                  <a:cubicBezTo>
                    <a:pt x="398987" y="125553"/>
                    <a:pt x="391544" y="132996"/>
                    <a:pt x="382362" y="132996"/>
                  </a:cubicBezTo>
                  <a:lnTo>
                    <a:pt x="49874" y="132996"/>
                  </a:lnTo>
                  <a:cubicBezTo>
                    <a:pt x="40693" y="132996"/>
                    <a:pt x="33250" y="125553"/>
                    <a:pt x="33250" y="116372"/>
                  </a:cubicBezTo>
                  <a:lnTo>
                    <a:pt x="33250" y="16625"/>
                  </a:lnTo>
                  <a:cubicBezTo>
                    <a:pt x="33250" y="7443"/>
                    <a:pt x="25807" y="0"/>
                    <a:pt x="16625" y="0"/>
                  </a:cubicBezTo>
                  <a:cubicBezTo>
                    <a:pt x="7443" y="0"/>
                    <a:pt x="0" y="7443"/>
                    <a:pt x="0" y="16625"/>
                  </a:cubicBezTo>
                  <a:lnTo>
                    <a:pt x="0" y="116372"/>
                  </a:lnTo>
                  <a:cubicBezTo>
                    <a:pt x="0" y="143916"/>
                    <a:pt x="22329" y="166245"/>
                    <a:pt x="49873" y="166245"/>
                  </a:cubicBezTo>
                  <a:lnTo>
                    <a:pt x="382363" y="166245"/>
                  </a:lnTo>
                  <a:cubicBezTo>
                    <a:pt x="409908" y="166245"/>
                    <a:pt x="432237" y="143916"/>
                    <a:pt x="432237" y="116372"/>
                  </a:cubicBezTo>
                  <a:lnTo>
                    <a:pt x="432237" y="16625"/>
                  </a:lnTo>
                  <a:cubicBezTo>
                    <a:pt x="432237" y="7443"/>
                    <a:pt x="424794" y="0"/>
                    <a:pt x="415612" y="0"/>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5" name="Graphic 57">
              <a:extLst>
                <a:ext uri="{FF2B5EF4-FFF2-40B4-BE49-F238E27FC236}">
                  <a16:creationId xmlns:a16="http://schemas.microsoft.com/office/drawing/2014/main" id="{086BA591-7160-41C9-96D8-1B06809DA4DE}"/>
                </a:ext>
              </a:extLst>
            </p:cNvPr>
            <p:cNvSpPr/>
            <p:nvPr/>
          </p:nvSpPr>
          <p:spPr>
            <a:xfrm>
              <a:off x="1461695" y="3815221"/>
              <a:ext cx="199119" cy="398999"/>
            </a:xfrm>
            <a:custGeom>
              <a:avLst/>
              <a:gdLst>
                <a:gd name="connsiteX0" fmla="*/ 194044 w 199119"/>
                <a:gd name="connsiteY0" fmla="*/ 287487 h 398999"/>
                <a:gd name="connsiteX1" fmla="*/ 170946 w 199119"/>
                <a:gd name="connsiteY1" fmla="*/ 287487 h 398999"/>
                <a:gd name="connsiteX2" fmla="*/ 116168 w 199119"/>
                <a:gd name="connsiteY2" fmla="*/ 342231 h 398999"/>
                <a:gd name="connsiteX3" fmla="*/ 116168 w 199119"/>
                <a:gd name="connsiteY3" fmla="*/ 16625 h 398999"/>
                <a:gd name="connsiteX4" fmla="*/ 99543 w 199119"/>
                <a:gd name="connsiteY4" fmla="*/ 0 h 398999"/>
                <a:gd name="connsiteX5" fmla="*/ 82918 w 199119"/>
                <a:gd name="connsiteY5" fmla="*/ 16625 h 398999"/>
                <a:gd name="connsiteX6" fmla="*/ 82918 w 199119"/>
                <a:gd name="connsiteY6" fmla="*/ 342232 h 398999"/>
                <a:gd name="connsiteX7" fmla="*/ 28174 w 199119"/>
                <a:gd name="connsiteY7" fmla="*/ 287487 h 398999"/>
                <a:gd name="connsiteX8" fmla="*/ 4667 w 199119"/>
                <a:gd name="connsiteY8" fmla="*/ 287895 h 398999"/>
                <a:gd name="connsiteX9" fmla="*/ 4667 w 199119"/>
                <a:gd name="connsiteY9" fmla="*/ 310994 h 398999"/>
                <a:gd name="connsiteX10" fmla="*/ 87789 w 199119"/>
                <a:gd name="connsiteY10" fmla="*/ 394116 h 398999"/>
                <a:gd name="connsiteX11" fmla="*/ 111300 w 199119"/>
                <a:gd name="connsiteY11" fmla="*/ 394146 h 398999"/>
                <a:gd name="connsiteX12" fmla="*/ 111330 w 199119"/>
                <a:gd name="connsiteY12" fmla="*/ 394116 h 398999"/>
                <a:gd name="connsiteX13" fmla="*/ 194452 w 199119"/>
                <a:gd name="connsiteY13" fmla="*/ 310994 h 398999"/>
                <a:gd name="connsiteX14" fmla="*/ 194044 w 199119"/>
                <a:gd name="connsiteY14" fmla="*/ 287487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119" h="398999">
                  <a:moveTo>
                    <a:pt x="194044" y="287487"/>
                  </a:moveTo>
                  <a:cubicBezTo>
                    <a:pt x="187601" y="281266"/>
                    <a:pt x="177388" y="281266"/>
                    <a:pt x="170946" y="287487"/>
                  </a:cubicBezTo>
                  <a:lnTo>
                    <a:pt x="116168" y="342231"/>
                  </a:lnTo>
                  <a:lnTo>
                    <a:pt x="116168" y="16625"/>
                  </a:lnTo>
                  <a:cubicBezTo>
                    <a:pt x="116168" y="7443"/>
                    <a:pt x="108725" y="0"/>
                    <a:pt x="99543" y="0"/>
                  </a:cubicBezTo>
                  <a:cubicBezTo>
                    <a:pt x="90361" y="0"/>
                    <a:pt x="82918" y="7443"/>
                    <a:pt x="82918" y="16625"/>
                  </a:cubicBezTo>
                  <a:lnTo>
                    <a:pt x="82918" y="342232"/>
                  </a:lnTo>
                  <a:lnTo>
                    <a:pt x="28174" y="287487"/>
                  </a:lnTo>
                  <a:cubicBezTo>
                    <a:pt x="21569" y="281109"/>
                    <a:pt x="11045" y="281292"/>
                    <a:pt x="4667" y="287895"/>
                  </a:cubicBezTo>
                  <a:cubicBezTo>
                    <a:pt x="-1556" y="294338"/>
                    <a:pt x="-1556" y="304551"/>
                    <a:pt x="4667" y="310994"/>
                  </a:cubicBezTo>
                  <a:lnTo>
                    <a:pt x="87789" y="394116"/>
                  </a:lnTo>
                  <a:cubicBezTo>
                    <a:pt x="94273" y="400616"/>
                    <a:pt x="104799" y="400630"/>
                    <a:pt x="111300" y="394146"/>
                  </a:cubicBezTo>
                  <a:cubicBezTo>
                    <a:pt x="111309" y="394136"/>
                    <a:pt x="111319" y="394127"/>
                    <a:pt x="111330" y="394116"/>
                  </a:cubicBezTo>
                  <a:lnTo>
                    <a:pt x="194452" y="310994"/>
                  </a:lnTo>
                  <a:cubicBezTo>
                    <a:pt x="200831" y="304389"/>
                    <a:pt x="200648" y="293865"/>
                    <a:pt x="194044" y="287487"/>
                  </a:cubicBez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grpSp>
      <p:sp>
        <p:nvSpPr>
          <p:cNvPr id="67" name="Graphic 59">
            <a:extLst>
              <a:ext uri="{FF2B5EF4-FFF2-40B4-BE49-F238E27FC236}">
                <a16:creationId xmlns:a16="http://schemas.microsoft.com/office/drawing/2014/main" id="{7642AF51-FB30-4EBA-9498-380B92CA1FB7}"/>
              </a:ext>
            </a:extLst>
          </p:cNvPr>
          <p:cNvSpPr/>
          <p:nvPr/>
        </p:nvSpPr>
        <p:spPr>
          <a:xfrm>
            <a:off x="5863194" y="3958081"/>
            <a:ext cx="465615" cy="448207"/>
          </a:xfrm>
          <a:custGeom>
            <a:avLst/>
            <a:gdLst>
              <a:gd name="connsiteX0" fmla="*/ 465615 w 465615"/>
              <a:gd name="connsiteY0" fmla="*/ 171194 h 448207"/>
              <a:gd name="connsiteX1" fmla="*/ 296527 w 465615"/>
              <a:gd name="connsiteY1" fmla="*/ 160073 h 448207"/>
              <a:gd name="connsiteX2" fmla="*/ 232808 w 465615"/>
              <a:gd name="connsiteY2" fmla="*/ 0 h 448207"/>
              <a:gd name="connsiteX3" fmla="*/ 169088 w 465615"/>
              <a:gd name="connsiteY3" fmla="*/ 160074 h 448207"/>
              <a:gd name="connsiteX4" fmla="*/ 0 w 465615"/>
              <a:gd name="connsiteY4" fmla="*/ 171194 h 448207"/>
              <a:gd name="connsiteX5" fmla="*/ 129734 w 465615"/>
              <a:gd name="connsiteY5" fmla="*/ 281169 h 448207"/>
              <a:gd name="connsiteX6" fmla="*/ 87172 w 465615"/>
              <a:gd name="connsiteY6" fmla="*/ 448207 h 448207"/>
              <a:gd name="connsiteX7" fmla="*/ 232808 w 465615"/>
              <a:gd name="connsiteY7" fmla="*/ 356162 h 448207"/>
              <a:gd name="connsiteX8" fmla="*/ 378443 w 465615"/>
              <a:gd name="connsiteY8" fmla="*/ 448207 h 448207"/>
              <a:gd name="connsiteX9" fmla="*/ 335883 w 465615"/>
              <a:gd name="connsiteY9" fmla="*/ 281176 h 448207"/>
              <a:gd name="connsiteX10" fmla="*/ 465615 w 465615"/>
              <a:gd name="connsiteY10" fmla="*/ 171194 h 448207"/>
              <a:gd name="connsiteX11" fmla="*/ 232808 w 465615"/>
              <a:gd name="connsiteY11" fmla="*/ 323887 h 448207"/>
              <a:gd name="connsiteX12" fmla="*/ 130532 w 465615"/>
              <a:gd name="connsiteY12" fmla="*/ 388528 h 448207"/>
              <a:gd name="connsiteX13" fmla="*/ 160385 w 465615"/>
              <a:gd name="connsiteY13" fmla="*/ 271368 h 448207"/>
              <a:gd name="connsiteX14" fmla="*/ 68959 w 465615"/>
              <a:gd name="connsiteY14" fmla="*/ 193991 h 448207"/>
              <a:gd name="connsiteX15" fmla="*/ 188065 w 465615"/>
              <a:gd name="connsiteY15" fmla="*/ 186168 h 448207"/>
              <a:gd name="connsiteX16" fmla="*/ 232808 w 465615"/>
              <a:gd name="connsiteY16" fmla="*/ 73767 h 448207"/>
              <a:gd name="connsiteX17" fmla="*/ 277550 w 465615"/>
              <a:gd name="connsiteY17" fmla="*/ 186169 h 448207"/>
              <a:gd name="connsiteX18" fmla="*/ 396795 w 465615"/>
              <a:gd name="connsiteY18" fmla="*/ 193991 h 448207"/>
              <a:gd name="connsiteX19" fmla="*/ 305228 w 465615"/>
              <a:gd name="connsiteY19" fmla="*/ 271361 h 448207"/>
              <a:gd name="connsiteX20" fmla="*/ 335083 w 465615"/>
              <a:gd name="connsiteY20" fmla="*/ 388528 h 448207"/>
              <a:gd name="connsiteX21" fmla="*/ 232808 w 465615"/>
              <a:gd name="connsiteY21" fmla="*/ 323887 h 44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615" h="448207">
                <a:moveTo>
                  <a:pt x="465615" y="171194"/>
                </a:moveTo>
                <a:lnTo>
                  <a:pt x="296527" y="160073"/>
                </a:lnTo>
                <a:lnTo>
                  <a:pt x="232808" y="0"/>
                </a:lnTo>
                <a:lnTo>
                  <a:pt x="169088" y="160074"/>
                </a:lnTo>
                <a:lnTo>
                  <a:pt x="0" y="171194"/>
                </a:lnTo>
                <a:lnTo>
                  <a:pt x="129734" y="281169"/>
                </a:lnTo>
                <a:lnTo>
                  <a:pt x="87172" y="448207"/>
                </a:lnTo>
                <a:lnTo>
                  <a:pt x="232808" y="356162"/>
                </a:lnTo>
                <a:lnTo>
                  <a:pt x="378443" y="448207"/>
                </a:lnTo>
                <a:lnTo>
                  <a:pt x="335883" y="281176"/>
                </a:lnTo>
                <a:lnTo>
                  <a:pt x="465615" y="171194"/>
                </a:lnTo>
                <a:close/>
                <a:moveTo>
                  <a:pt x="232808" y="323887"/>
                </a:moveTo>
                <a:lnTo>
                  <a:pt x="130532" y="388528"/>
                </a:lnTo>
                <a:lnTo>
                  <a:pt x="160385" y="271368"/>
                </a:lnTo>
                <a:lnTo>
                  <a:pt x="68959" y="193991"/>
                </a:lnTo>
                <a:lnTo>
                  <a:pt x="188065" y="186168"/>
                </a:lnTo>
                <a:lnTo>
                  <a:pt x="232808" y="73767"/>
                </a:lnTo>
                <a:lnTo>
                  <a:pt x="277550" y="186169"/>
                </a:lnTo>
                <a:lnTo>
                  <a:pt x="396795" y="193991"/>
                </a:lnTo>
                <a:lnTo>
                  <a:pt x="305228" y="271361"/>
                </a:lnTo>
                <a:lnTo>
                  <a:pt x="335083" y="388528"/>
                </a:lnTo>
                <a:lnTo>
                  <a:pt x="232808" y="323887"/>
                </a:lnTo>
                <a:close/>
              </a:path>
            </a:pathLst>
          </a:custGeom>
          <a:solidFill>
            <a:schemeClr val="bg1"/>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pt-PT"/>
          </a:p>
        </p:txBody>
      </p:sp>
      <p:sp>
        <p:nvSpPr>
          <p:cNvPr id="68" name="Graphic 61">
            <a:extLst>
              <a:ext uri="{FF2B5EF4-FFF2-40B4-BE49-F238E27FC236}">
                <a16:creationId xmlns:a16="http://schemas.microsoft.com/office/drawing/2014/main" id="{EEA8E0F3-2103-4581-8AE7-C6530DAEEC62}"/>
              </a:ext>
            </a:extLst>
          </p:cNvPr>
          <p:cNvSpPr/>
          <p:nvPr/>
        </p:nvSpPr>
        <p:spPr>
          <a:xfrm>
            <a:off x="10397887" y="3956937"/>
            <a:ext cx="465541" cy="450329"/>
          </a:xfrm>
          <a:custGeom>
            <a:avLst/>
            <a:gdLst>
              <a:gd name="connsiteX0" fmla="*/ 464618 w 465541"/>
              <a:gd name="connsiteY0" fmla="*/ 345744 h 450329"/>
              <a:gd name="connsiteX1" fmla="*/ 444157 w 465541"/>
              <a:gd name="connsiteY1" fmla="*/ 311823 h 450329"/>
              <a:gd name="connsiteX2" fmla="*/ 386864 w 465541"/>
              <a:gd name="connsiteY2" fmla="*/ 288088 h 450329"/>
              <a:gd name="connsiteX3" fmla="*/ 354853 w 465541"/>
              <a:gd name="connsiteY3" fmla="*/ 294636 h 450329"/>
              <a:gd name="connsiteX4" fmla="*/ 275098 w 465541"/>
              <a:gd name="connsiteY4" fmla="*/ 214881 h 450329"/>
              <a:gd name="connsiteX5" fmla="*/ 381044 w 465541"/>
              <a:gd name="connsiteY5" fmla="*/ 109845 h 450329"/>
              <a:gd name="connsiteX6" fmla="*/ 406144 w 465541"/>
              <a:gd name="connsiteY6" fmla="*/ 109117 h 450329"/>
              <a:gd name="connsiteX7" fmla="*/ 413510 w 465541"/>
              <a:gd name="connsiteY7" fmla="*/ 104752 h 450329"/>
              <a:gd name="connsiteX8" fmla="*/ 449340 w 465541"/>
              <a:gd name="connsiteY8" fmla="*/ 44458 h 450329"/>
              <a:gd name="connsiteX9" fmla="*/ 447976 w 465541"/>
              <a:gd name="connsiteY9" fmla="*/ 33637 h 450329"/>
              <a:gd name="connsiteX10" fmla="*/ 416965 w 465541"/>
              <a:gd name="connsiteY10" fmla="*/ 2626 h 450329"/>
              <a:gd name="connsiteX11" fmla="*/ 406144 w 465541"/>
              <a:gd name="connsiteY11" fmla="*/ 1262 h 450329"/>
              <a:gd name="connsiteX12" fmla="*/ 345850 w 465541"/>
              <a:gd name="connsiteY12" fmla="*/ 37092 h 450329"/>
              <a:gd name="connsiteX13" fmla="*/ 341485 w 465541"/>
              <a:gd name="connsiteY13" fmla="*/ 44458 h 450329"/>
              <a:gd name="connsiteX14" fmla="*/ 340757 w 465541"/>
              <a:gd name="connsiteY14" fmla="*/ 69467 h 450329"/>
              <a:gd name="connsiteX15" fmla="*/ 235267 w 465541"/>
              <a:gd name="connsiteY15" fmla="*/ 174958 h 450329"/>
              <a:gd name="connsiteX16" fmla="*/ 162787 w 465541"/>
              <a:gd name="connsiteY16" fmla="*/ 102478 h 450329"/>
              <a:gd name="connsiteX17" fmla="*/ 96673 w 465541"/>
              <a:gd name="connsiteY17" fmla="*/ 8810 h 450329"/>
              <a:gd name="connsiteX18" fmla="*/ 37926 w 465541"/>
              <a:gd name="connsiteY18" fmla="*/ 21269 h 450329"/>
              <a:gd name="connsiteX19" fmla="*/ 35561 w 465541"/>
              <a:gd name="connsiteY19" fmla="*/ 33546 h 450329"/>
              <a:gd name="connsiteX20" fmla="*/ 38562 w 465541"/>
              <a:gd name="connsiteY20" fmla="*/ 36274 h 450329"/>
              <a:gd name="connsiteX21" fmla="*/ 78758 w 465541"/>
              <a:gd name="connsiteY21" fmla="*/ 58645 h 450329"/>
              <a:gd name="connsiteX22" fmla="*/ 82214 w 465541"/>
              <a:gd name="connsiteY22" fmla="*/ 91475 h 450329"/>
              <a:gd name="connsiteX23" fmla="*/ 52385 w 465541"/>
              <a:gd name="connsiteY23" fmla="*/ 105843 h 450329"/>
              <a:gd name="connsiteX24" fmla="*/ 15100 w 465541"/>
              <a:gd name="connsiteY24" fmla="*/ 85654 h 450329"/>
              <a:gd name="connsiteX25" fmla="*/ 3096 w 465541"/>
              <a:gd name="connsiteY25" fmla="*/ 89110 h 450329"/>
              <a:gd name="connsiteX26" fmla="*/ 2004 w 465541"/>
              <a:gd name="connsiteY26" fmla="*/ 93930 h 450329"/>
              <a:gd name="connsiteX27" fmla="*/ 87943 w 465541"/>
              <a:gd name="connsiteY27" fmla="*/ 169774 h 450329"/>
              <a:gd name="connsiteX28" fmla="*/ 114770 w 465541"/>
              <a:gd name="connsiteY28" fmla="*/ 163409 h 450329"/>
              <a:gd name="connsiteX29" fmla="*/ 180702 w 465541"/>
              <a:gd name="connsiteY29" fmla="*/ 229340 h 450329"/>
              <a:gd name="connsiteX30" fmla="*/ 152147 w 465541"/>
              <a:gd name="connsiteY30" fmla="*/ 257987 h 450329"/>
              <a:gd name="connsiteX31" fmla="*/ 145690 w 465541"/>
              <a:gd name="connsiteY31" fmla="*/ 251621 h 450329"/>
              <a:gd name="connsiteX32" fmla="*/ 120136 w 465541"/>
              <a:gd name="connsiteY32" fmla="*/ 251621 h 450329"/>
              <a:gd name="connsiteX33" fmla="*/ 111315 w 465541"/>
              <a:gd name="connsiteY33" fmla="*/ 260442 h 450329"/>
              <a:gd name="connsiteX34" fmla="*/ 110314 w 465541"/>
              <a:gd name="connsiteY34" fmla="*/ 284814 h 450329"/>
              <a:gd name="connsiteX35" fmla="*/ 5460 w 465541"/>
              <a:gd name="connsiteY35" fmla="*/ 389395 h 450329"/>
              <a:gd name="connsiteX36" fmla="*/ 4914 w 465541"/>
              <a:gd name="connsiteY36" fmla="*/ 414404 h 450329"/>
              <a:gd name="connsiteX37" fmla="*/ 5460 w 465541"/>
              <a:gd name="connsiteY37" fmla="*/ 414950 h 450329"/>
              <a:gd name="connsiteX38" fmla="*/ 35379 w 465541"/>
              <a:gd name="connsiteY38" fmla="*/ 444869 h 450329"/>
              <a:gd name="connsiteX39" fmla="*/ 60388 w 465541"/>
              <a:gd name="connsiteY39" fmla="*/ 445415 h 450329"/>
              <a:gd name="connsiteX40" fmla="*/ 60934 w 465541"/>
              <a:gd name="connsiteY40" fmla="*/ 444869 h 450329"/>
              <a:gd name="connsiteX41" fmla="*/ 165788 w 465541"/>
              <a:gd name="connsiteY41" fmla="*/ 340106 h 450329"/>
              <a:gd name="connsiteX42" fmla="*/ 190160 w 465541"/>
              <a:gd name="connsiteY42" fmla="*/ 339105 h 450329"/>
              <a:gd name="connsiteX43" fmla="*/ 198981 w 465541"/>
              <a:gd name="connsiteY43" fmla="*/ 330284 h 450329"/>
              <a:gd name="connsiteX44" fmla="*/ 199527 w 465541"/>
              <a:gd name="connsiteY44" fmla="*/ 305276 h 450329"/>
              <a:gd name="connsiteX45" fmla="*/ 198981 w 465541"/>
              <a:gd name="connsiteY45" fmla="*/ 304730 h 450329"/>
              <a:gd name="connsiteX46" fmla="*/ 192524 w 465541"/>
              <a:gd name="connsiteY46" fmla="*/ 298273 h 450329"/>
              <a:gd name="connsiteX47" fmla="*/ 220898 w 465541"/>
              <a:gd name="connsiteY47" fmla="*/ 269354 h 450329"/>
              <a:gd name="connsiteX48" fmla="*/ 306837 w 465541"/>
              <a:gd name="connsiteY48" fmla="*/ 355293 h 450329"/>
              <a:gd name="connsiteX49" fmla="*/ 373314 w 465541"/>
              <a:gd name="connsiteY49" fmla="*/ 448689 h 450329"/>
              <a:gd name="connsiteX50" fmla="*/ 444611 w 465541"/>
              <a:gd name="connsiteY50" fmla="*/ 425499 h 450329"/>
              <a:gd name="connsiteX51" fmla="*/ 443884 w 465541"/>
              <a:gd name="connsiteY51" fmla="*/ 412949 h 450329"/>
              <a:gd name="connsiteX52" fmla="*/ 440610 w 465541"/>
              <a:gd name="connsiteY52" fmla="*/ 411130 h 450329"/>
              <a:gd name="connsiteX53" fmla="*/ 390775 w 465541"/>
              <a:gd name="connsiteY53" fmla="*/ 397762 h 450329"/>
              <a:gd name="connsiteX54" fmla="*/ 380316 w 465541"/>
              <a:gd name="connsiteY54" fmla="*/ 387577 h 450329"/>
              <a:gd name="connsiteX55" fmla="*/ 379407 w 465541"/>
              <a:gd name="connsiteY55" fmla="*/ 366660 h 450329"/>
              <a:gd name="connsiteX56" fmla="*/ 404870 w 465541"/>
              <a:gd name="connsiteY56" fmla="*/ 345471 h 450329"/>
              <a:gd name="connsiteX57" fmla="*/ 454160 w 465541"/>
              <a:gd name="connsiteY57" fmla="*/ 358749 h 450329"/>
              <a:gd name="connsiteX58" fmla="*/ 456525 w 465541"/>
              <a:gd name="connsiteY58" fmla="*/ 358749 h 450329"/>
              <a:gd name="connsiteX59" fmla="*/ 465528 w 465541"/>
              <a:gd name="connsiteY59" fmla="*/ 350018 h 450329"/>
              <a:gd name="connsiteX60" fmla="*/ 464618 w 465541"/>
              <a:gd name="connsiteY60" fmla="*/ 345744 h 450329"/>
              <a:gd name="connsiteX61" fmla="*/ 355581 w 465541"/>
              <a:gd name="connsiteY61" fmla="*/ 79380 h 450329"/>
              <a:gd name="connsiteX62" fmla="*/ 358127 w 465541"/>
              <a:gd name="connsiteY62" fmla="*/ 73377 h 450329"/>
              <a:gd name="connsiteX63" fmla="*/ 358855 w 465541"/>
              <a:gd name="connsiteY63" fmla="*/ 49733 h 450329"/>
              <a:gd name="connsiteX64" fmla="*/ 409054 w 465541"/>
              <a:gd name="connsiteY64" fmla="*/ 19905 h 450329"/>
              <a:gd name="connsiteX65" fmla="*/ 430334 w 465541"/>
              <a:gd name="connsiteY65" fmla="*/ 41185 h 450329"/>
              <a:gd name="connsiteX66" fmla="*/ 401142 w 465541"/>
              <a:gd name="connsiteY66" fmla="*/ 91293 h 450329"/>
              <a:gd name="connsiteX67" fmla="*/ 377043 w 465541"/>
              <a:gd name="connsiteY67" fmla="*/ 92202 h 450329"/>
              <a:gd name="connsiteX68" fmla="*/ 371041 w 465541"/>
              <a:gd name="connsiteY68" fmla="*/ 94748 h 450329"/>
              <a:gd name="connsiteX69" fmla="*/ 262912 w 465541"/>
              <a:gd name="connsiteY69" fmla="*/ 202695 h 450329"/>
              <a:gd name="connsiteX70" fmla="*/ 247634 w 465541"/>
              <a:gd name="connsiteY70" fmla="*/ 187417 h 450329"/>
              <a:gd name="connsiteX71" fmla="*/ 355581 w 465541"/>
              <a:gd name="connsiteY71" fmla="*/ 79380 h 450329"/>
              <a:gd name="connsiteX72" fmla="*/ 48384 w 465541"/>
              <a:gd name="connsiteY72" fmla="*/ 432319 h 450329"/>
              <a:gd name="connsiteX73" fmla="*/ 18010 w 465541"/>
              <a:gd name="connsiteY73" fmla="*/ 402127 h 450329"/>
              <a:gd name="connsiteX74" fmla="*/ 123319 w 465541"/>
              <a:gd name="connsiteY74" fmla="*/ 297091 h 450329"/>
              <a:gd name="connsiteX75" fmla="*/ 138597 w 465541"/>
              <a:gd name="connsiteY75" fmla="*/ 312369 h 450329"/>
              <a:gd name="connsiteX76" fmla="*/ 153147 w 465541"/>
              <a:gd name="connsiteY76" fmla="*/ 327465 h 450329"/>
              <a:gd name="connsiteX77" fmla="*/ 48384 w 465541"/>
              <a:gd name="connsiteY77" fmla="*/ 432319 h 450329"/>
              <a:gd name="connsiteX78" fmla="*/ 177974 w 465541"/>
              <a:gd name="connsiteY78" fmla="*/ 326101 h 450329"/>
              <a:gd name="connsiteX79" fmla="*/ 166243 w 465541"/>
              <a:gd name="connsiteY79" fmla="*/ 314279 h 450329"/>
              <a:gd name="connsiteX80" fmla="*/ 161696 w 465541"/>
              <a:gd name="connsiteY80" fmla="*/ 309732 h 450329"/>
              <a:gd name="connsiteX81" fmla="*/ 124592 w 465541"/>
              <a:gd name="connsiteY81" fmla="*/ 272264 h 450329"/>
              <a:gd name="connsiteX82" fmla="*/ 133413 w 465541"/>
              <a:gd name="connsiteY82" fmla="*/ 263443 h 450329"/>
              <a:gd name="connsiteX83" fmla="*/ 186522 w 465541"/>
              <a:gd name="connsiteY83" fmla="*/ 317280 h 450329"/>
              <a:gd name="connsiteX84" fmla="*/ 177974 w 465541"/>
              <a:gd name="connsiteY84" fmla="*/ 326101 h 450329"/>
              <a:gd name="connsiteX85" fmla="*/ 179702 w 465541"/>
              <a:gd name="connsiteY85" fmla="*/ 285632 h 450329"/>
              <a:gd name="connsiteX86" fmla="*/ 164424 w 465541"/>
              <a:gd name="connsiteY86" fmla="*/ 270354 h 450329"/>
              <a:gd name="connsiteX87" fmla="*/ 192979 w 465541"/>
              <a:gd name="connsiteY87" fmla="*/ 241799 h 450329"/>
              <a:gd name="connsiteX88" fmla="*/ 208257 w 465541"/>
              <a:gd name="connsiteY88" fmla="*/ 257077 h 450329"/>
              <a:gd name="connsiteX89" fmla="*/ 179702 w 465541"/>
              <a:gd name="connsiteY89" fmla="*/ 285632 h 450329"/>
              <a:gd name="connsiteX90" fmla="*/ 409236 w 465541"/>
              <a:gd name="connsiteY90" fmla="*/ 328284 h 450329"/>
              <a:gd name="connsiteX91" fmla="*/ 401142 w 465541"/>
              <a:gd name="connsiteY91" fmla="*/ 327192 h 450329"/>
              <a:gd name="connsiteX92" fmla="*/ 362037 w 465541"/>
              <a:gd name="connsiteY92" fmla="*/ 361931 h 450329"/>
              <a:gd name="connsiteX93" fmla="*/ 363765 w 465541"/>
              <a:gd name="connsiteY93" fmla="*/ 394215 h 450329"/>
              <a:gd name="connsiteX94" fmla="*/ 385955 w 465541"/>
              <a:gd name="connsiteY94" fmla="*/ 414586 h 450329"/>
              <a:gd name="connsiteX95" fmla="*/ 418875 w 465541"/>
              <a:gd name="connsiteY95" fmla="*/ 423407 h 450329"/>
              <a:gd name="connsiteX96" fmla="*/ 332027 w 465541"/>
              <a:gd name="connsiteY96" fmla="*/ 401400 h 450329"/>
              <a:gd name="connsiteX97" fmla="*/ 324752 w 465541"/>
              <a:gd name="connsiteY97" fmla="*/ 354474 h 450329"/>
              <a:gd name="connsiteX98" fmla="*/ 322387 w 465541"/>
              <a:gd name="connsiteY98" fmla="*/ 346199 h 450329"/>
              <a:gd name="connsiteX99" fmla="*/ 122955 w 465541"/>
              <a:gd name="connsiteY99" fmla="*/ 146494 h 450329"/>
              <a:gd name="connsiteX100" fmla="*/ 112497 w 465541"/>
              <a:gd name="connsiteY100" fmla="*/ 145220 h 450329"/>
              <a:gd name="connsiteX101" fmla="*/ 82850 w 465541"/>
              <a:gd name="connsiteY101" fmla="*/ 152587 h 450329"/>
              <a:gd name="connsiteX102" fmla="*/ 23375 w 465541"/>
              <a:gd name="connsiteY102" fmla="*/ 110845 h 450329"/>
              <a:gd name="connsiteX103" fmla="*/ 43564 w 465541"/>
              <a:gd name="connsiteY103" fmla="*/ 122122 h 450329"/>
              <a:gd name="connsiteX104" fmla="*/ 58933 w 465541"/>
              <a:gd name="connsiteY104" fmla="*/ 126123 h 450329"/>
              <a:gd name="connsiteX105" fmla="*/ 97492 w 465541"/>
              <a:gd name="connsiteY105" fmla="*/ 100932 h 450329"/>
              <a:gd name="connsiteX106" fmla="*/ 87125 w 465541"/>
              <a:gd name="connsiteY106" fmla="*/ 43913 h 450329"/>
              <a:gd name="connsiteX107" fmla="*/ 61297 w 465541"/>
              <a:gd name="connsiteY107" fmla="*/ 29362 h 450329"/>
              <a:gd name="connsiteX108" fmla="*/ 142234 w 465541"/>
              <a:gd name="connsiteY108" fmla="*/ 67739 h 450329"/>
              <a:gd name="connsiteX109" fmla="*/ 144326 w 465541"/>
              <a:gd name="connsiteY109" fmla="*/ 103388 h 450329"/>
              <a:gd name="connsiteX110" fmla="*/ 146691 w 465541"/>
              <a:gd name="connsiteY110" fmla="*/ 111663 h 450329"/>
              <a:gd name="connsiteX111" fmla="*/ 346759 w 465541"/>
              <a:gd name="connsiteY111" fmla="*/ 311641 h 450329"/>
              <a:gd name="connsiteX112" fmla="*/ 357127 w 465541"/>
              <a:gd name="connsiteY112" fmla="*/ 313278 h 450329"/>
              <a:gd name="connsiteX113" fmla="*/ 386773 w 465541"/>
              <a:gd name="connsiteY113" fmla="*/ 305912 h 450329"/>
              <a:gd name="connsiteX114" fmla="*/ 441337 w 465541"/>
              <a:gd name="connsiteY114" fmla="*/ 337105 h 450329"/>
              <a:gd name="connsiteX115" fmla="*/ 409236 w 465541"/>
              <a:gd name="connsiteY115" fmla="*/ 328284 h 4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65541" h="450329">
                <a:moveTo>
                  <a:pt x="464618" y="345744"/>
                </a:moveTo>
                <a:cubicBezTo>
                  <a:pt x="460708" y="332921"/>
                  <a:pt x="453705" y="321281"/>
                  <a:pt x="444157" y="311823"/>
                </a:cubicBezTo>
                <a:cubicBezTo>
                  <a:pt x="428970" y="296545"/>
                  <a:pt x="408326" y="287997"/>
                  <a:pt x="386864" y="288088"/>
                </a:cubicBezTo>
                <a:cubicBezTo>
                  <a:pt x="375860" y="288088"/>
                  <a:pt x="365038" y="290361"/>
                  <a:pt x="354853" y="294636"/>
                </a:cubicBezTo>
                <a:lnTo>
                  <a:pt x="275098" y="214881"/>
                </a:lnTo>
                <a:lnTo>
                  <a:pt x="381044" y="109845"/>
                </a:lnTo>
                <a:lnTo>
                  <a:pt x="406144" y="109117"/>
                </a:lnTo>
                <a:cubicBezTo>
                  <a:pt x="409145" y="109026"/>
                  <a:pt x="411964" y="107389"/>
                  <a:pt x="413510" y="104752"/>
                </a:cubicBezTo>
                <a:lnTo>
                  <a:pt x="449340" y="44458"/>
                </a:lnTo>
                <a:cubicBezTo>
                  <a:pt x="451432" y="41003"/>
                  <a:pt x="450886" y="36547"/>
                  <a:pt x="447976" y="33637"/>
                </a:cubicBezTo>
                <a:lnTo>
                  <a:pt x="416965" y="2626"/>
                </a:lnTo>
                <a:cubicBezTo>
                  <a:pt x="414055" y="-284"/>
                  <a:pt x="409599" y="-830"/>
                  <a:pt x="406144" y="1262"/>
                </a:cubicBezTo>
                <a:lnTo>
                  <a:pt x="345850" y="37092"/>
                </a:lnTo>
                <a:cubicBezTo>
                  <a:pt x="343213" y="38638"/>
                  <a:pt x="341576" y="41366"/>
                  <a:pt x="341485" y="44458"/>
                </a:cubicBezTo>
                <a:lnTo>
                  <a:pt x="340757" y="69467"/>
                </a:lnTo>
                <a:lnTo>
                  <a:pt x="235267" y="174958"/>
                </a:lnTo>
                <a:lnTo>
                  <a:pt x="162787" y="102478"/>
                </a:lnTo>
                <a:cubicBezTo>
                  <a:pt x="170426" y="58372"/>
                  <a:pt x="140779" y="16449"/>
                  <a:pt x="96673" y="8810"/>
                </a:cubicBezTo>
                <a:cubicBezTo>
                  <a:pt x="76212" y="5263"/>
                  <a:pt x="55204" y="9719"/>
                  <a:pt x="37926" y="21269"/>
                </a:cubicBezTo>
                <a:cubicBezTo>
                  <a:pt x="33833" y="23997"/>
                  <a:pt x="32833" y="29544"/>
                  <a:pt x="35561" y="33546"/>
                </a:cubicBezTo>
                <a:cubicBezTo>
                  <a:pt x="36289" y="34728"/>
                  <a:pt x="37380" y="35637"/>
                  <a:pt x="38562" y="36274"/>
                </a:cubicBezTo>
                <a:lnTo>
                  <a:pt x="78758" y="58645"/>
                </a:lnTo>
                <a:cubicBezTo>
                  <a:pt x="87579" y="63738"/>
                  <a:pt x="89398" y="78743"/>
                  <a:pt x="82214" y="91475"/>
                </a:cubicBezTo>
                <a:cubicBezTo>
                  <a:pt x="75029" y="104206"/>
                  <a:pt x="61297" y="110754"/>
                  <a:pt x="52385" y="105843"/>
                </a:cubicBezTo>
                <a:lnTo>
                  <a:pt x="15100" y="85654"/>
                </a:lnTo>
                <a:cubicBezTo>
                  <a:pt x="10826" y="83290"/>
                  <a:pt x="5460" y="84836"/>
                  <a:pt x="3096" y="89110"/>
                </a:cubicBezTo>
                <a:cubicBezTo>
                  <a:pt x="2277" y="90565"/>
                  <a:pt x="1913" y="92293"/>
                  <a:pt x="2004" y="93930"/>
                </a:cubicBezTo>
                <a:cubicBezTo>
                  <a:pt x="4823" y="138582"/>
                  <a:pt x="43291" y="172503"/>
                  <a:pt x="87943" y="169774"/>
                </a:cubicBezTo>
                <a:cubicBezTo>
                  <a:pt x="97128" y="169229"/>
                  <a:pt x="106222" y="167046"/>
                  <a:pt x="114770" y="163409"/>
                </a:cubicBezTo>
                <a:lnTo>
                  <a:pt x="180702" y="229340"/>
                </a:lnTo>
                <a:lnTo>
                  <a:pt x="152147" y="257987"/>
                </a:lnTo>
                <a:lnTo>
                  <a:pt x="145690" y="251621"/>
                </a:lnTo>
                <a:cubicBezTo>
                  <a:pt x="138506" y="244800"/>
                  <a:pt x="127229" y="244800"/>
                  <a:pt x="120136" y="251621"/>
                </a:cubicBezTo>
                <a:lnTo>
                  <a:pt x="111315" y="260442"/>
                </a:lnTo>
                <a:cubicBezTo>
                  <a:pt x="104585" y="266990"/>
                  <a:pt x="104130" y="277721"/>
                  <a:pt x="110314" y="284814"/>
                </a:cubicBezTo>
                <a:lnTo>
                  <a:pt x="5460" y="389395"/>
                </a:lnTo>
                <a:cubicBezTo>
                  <a:pt x="-1633" y="396125"/>
                  <a:pt x="-1815" y="407402"/>
                  <a:pt x="4914" y="414404"/>
                </a:cubicBezTo>
                <a:cubicBezTo>
                  <a:pt x="5096" y="414586"/>
                  <a:pt x="5278" y="414768"/>
                  <a:pt x="5460" y="414950"/>
                </a:cubicBezTo>
                <a:lnTo>
                  <a:pt x="35379" y="444869"/>
                </a:lnTo>
                <a:cubicBezTo>
                  <a:pt x="42109" y="451962"/>
                  <a:pt x="53386" y="452144"/>
                  <a:pt x="60388" y="445415"/>
                </a:cubicBezTo>
                <a:cubicBezTo>
                  <a:pt x="60570" y="445233"/>
                  <a:pt x="60752" y="445051"/>
                  <a:pt x="60934" y="444869"/>
                </a:cubicBezTo>
                <a:lnTo>
                  <a:pt x="165788" y="340106"/>
                </a:lnTo>
                <a:cubicBezTo>
                  <a:pt x="172881" y="346290"/>
                  <a:pt x="183612" y="345835"/>
                  <a:pt x="190160" y="339105"/>
                </a:cubicBezTo>
                <a:lnTo>
                  <a:pt x="198981" y="330284"/>
                </a:lnTo>
                <a:cubicBezTo>
                  <a:pt x="206075" y="323555"/>
                  <a:pt x="206256" y="312278"/>
                  <a:pt x="199527" y="305276"/>
                </a:cubicBezTo>
                <a:cubicBezTo>
                  <a:pt x="199345" y="305094"/>
                  <a:pt x="199163" y="304912"/>
                  <a:pt x="198981" y="304730"/>
                </a:cubicBezTo>
                <a:lnTo>
                  <a:pt x="192524" y="298273"/>
                </a:lnTo>
                <a:lnTo>
                  <a:pt x="220898" y="269354"/>
                </a:lnTo>
                <a:lnTo>
                  <a:pt x="306837" y="355293"/>
                </a:lnTo>
                <a:cubicBezTo>
                  <a:pt x="299380" y="399399"/>
                  <a:pt x="329208" y="441232"/>
                  <a:pt x="373314" y="448689"/>
                </a:cubicBezTo>
                <a:cubicBezTo>
                  <a:pt x="399414" y="453054"/>
                  <a:pt x="426060" y="444414"/>
                  <a:pt x="444611" y="425499"/>
                </a:cubicBezTo>
                <a:cubicBezTo>
                  <a:pt x="447885" y="421861"/>
                  <a:pt x="447521" y="416223"/>
                  <a:pt x="443884" y="412949"/>
                </a:cubicBezTo>
                <a:cubicBezTo>
                  <a:pt x="442974" y="412131"/>
                  <a:pt x="441792" y="411494"/>
                  <a:pt x="440610" y="411130"/>
                </a:cubicBezTo>
                <a:lnTo>
                  <a:pt x="390775" y="397762"/>
                </a:lnTo>
                <a:cubicBezTo>
                  <a:pt x="385864" y="396216"/>
                  <a:pt x="382044" y="392397"/>
                  <a:pt x="380316" y="387577"/>
                </a:cubicBezTo>
                <a:cubicBezTo>
                  <a:pt x="377770" y="380938"/>
                  <a:pt x="377406" y="373572"/>
                  <a:pt x="379407" y="366660"/>
                </a:cubicBezTo>
                <a:cubicBezTo>
                  <a:pt x="383136" y="352747"/>
                  <a:pt x="394867" y="342834"/>
                  <a:pt x="404870" y="345471"/>
                </a:cubicBezTo>
                <a:lnTo>
                  <a:pt x="454160" y="358749"/>
                </a:lnTo>
                <a:cubicBezTo>
                  <a:pt x="454979" y="358839"/>
                  <a:pt x="455797" y="358839"/>
                  <a:pt x="456525" y="358749"/>
                </a:cubicBezTo>
                <a:cubicBezTo>
                  <a:pt x="461435" y="358839"/>
                  <a:pt x="465437" y="354929"/>
                  <a:pt x="465528" y="350018"/>
                </a:cubicBezTo>
                <a:cubicBezTo>
                  <a:pt x="465619" y="348472"/>
                  <a:pt x="465255" y="347017"/>
                  <a:pt x="464618" y="345744"/>
                </a:cubicBezTo>
                <a:close/>
                <a:moveTo>
                  <a:pt x="355581" y="79380"/>
                </a:moveTo>
                <a:cubicBezTo>
                  <a:pt x="357218" y="77743"/>
                  <a:pt x="358127" y="75651"/>
                  <a:pt x="358127" y="73377"/>
                </a:cubicBezTo>
                <a:lnTo>
                  <a:pt x="358855" y="49733"/>
                </a:lnTo>
                <a:lnTo>
                  <a:pt x="409054" y="19905"/>
                </a:lnTo>
                <a:lnTo>
                  <a:pt x="430334" y="41185"/>
                </a:lnTo>
                <a:lnTo>
                  <a:pt x="401142" y="91293"/>
                </a:lnTo>
                <a:lnTo>
                  <a:pt x="377043" y="92202"/>
                </a:lnTo>
                <a:cubicBezTo>
                  <a:pt x="374769" y="92293"/>
                  <a:pt x="372587" y="93202"/>
                  <a:pt x="371041" y="94748"/>
                </a:cubicBezTo>
                <a:lnTo>
                  <a:pt x="262912" y="202695"/>
                </a:lnTo>
                <a:lnTo>
                  <a:pt x="247634" y="187417"/>
                </a:lnTo>
                <a:lnTo>
                  <a:pt x="355581" y="79380"/>
                </a:lnTo>
                <a:close/>
                <a:moveTo>
                  <a:pt x="48384" y="432319"/>
                </a:moveTo>
                <a:lnTo>
                  <a:pt x="18010" y="402127"/>
                </a:lnTo>
                <a:lnTo>
                  <a:pt x="123319" y="297091"/>
                </a:lnTo>
                <a:lnTo>
                  <a:pt x="138597" y="312369"/>
                </a:lnTo>
                <a:lnTo>
                  <a:pt x="153147" y="327465"/>
                </a:lnTo>
                <a:lnTo>
                  <a:pt x="48384" y="432319"/>
                </a:lnTo>
                <a:close/>
                <a:moveTo>
                  <a:pt x="177974" y="326101"/>
                </a:moveTo>
                <a:lnTo>
                  <a:pt x="166243" y="314279"/>
                </a:lnTo>
                <a:lnTo>
                  <a:pt x="161696" y="309732"/>
                </a:lnTo>
                <a:lnTo>
                  <a:pt x="124592" y="272264"/>
                </a:lnTo>
                <a:lnTo>
                  <a:pt x="133413" y="263443"/>
                </a:lnTo>
                <a:lnTo>
                  <a:pt x="186522" y="317280"/>
                </a:lnTo>
                <a:lnTo>
                  <a:pt x="177974" y="326101"/>
                </a:lnTo>
                <a:close/>
                <a:moveTo>
                  <a:pt x="179702" y="285632"/>
                </a:moveTo>
                <a:lnTo>
                  <a:pt x="164424" y="270354"/>
                </a:lnTo>
                <a:lnTo>
                  <a:pt x="192979" y="241799"/>
                </a:lnTo>
                <a:lnTo>
                  <a:pt x="208257" y="257077"/>
                </a:lnTo>
                <a:lnTo>
                  <a:pt x="179702" y="285632"/>
                </a:lnTo>
                <a:close/>
                <a:moveTo>
                  <a:pt x="409236" y="328284"/>
                </a:moveTo>
                <a:cubicBezTo>
                  <a:pt x="406598" y="327556"/>
                  <a:pt x="403870" y="327192"/>
                  <a:pt x="401142" y="327192"/>
                </a:cubicBezTo>
                <a:cubicBezTo>
                  <a:pt x="381862" y="328738"/>
                  <a:pt x="365857" y="342925"/>
                  <a:pt x="362037" y="361931"/>
                </a:cubicBezTo>
                <a:cubicBezTo>
                  <a:pt x="359036" y="372572"/>
                  <a:pt x="359582" y="383939"/>
                  <a:pt x="363765" y="394215"/>
                </a:cubicBezTo>
                <a:cubicBezTo>
                  <a:pt x="367585" y="404128"/>
                  <a:pt x="375769" y="411676"/>
                  <a:pt x="385955" y="414586"/>
                </a:cubicBezTo>
                <a:lnTo>
                  <a:pt x="418875" y="423407"/>
                </a:lnTo>
                <a:cubicBezTo>
                  <a:pt x="388865" y="441322"/>
                  <a:pt x="349942" y="431501"/>
                  <a:pt x="332027" y="401400"/>
                </a:cubicBezTo>
                <a:cubicBezTo>
                  <a:pt x="323661" y="387304"/>
                  <a:pt x="321023" y="370480"/>
                  <a:pt x="324752" y="354474"/>
                </a:cubicBezTo>
                <a:cubicBezTo>
                  <a:pt x="325388" y="351473"/>
                  <a:pt x="324479" y="348381"/>
                  <a:pt x="322387" y="346199"/>
                </a:cubicBezTo>
                <a:lnTo>
                  <a:pt x="122955" y="146494"/>
                </a:lnTo>
                <a:cubicBezTo>
                  <a:pt x="120136" y="143856"/>
                  <a:pt x="115862" y="143311"/>
                  <a:pt x="112497" y="145220"/>
                </a:cubicBezTo>
                <a:cubicBezTo>
                  <a:pt x="103312" y="150040"/>
                  <a:pt x="93127" y="152587"/>
                  <a:pt x="82850" y="152587"/>
                </a:cubicBezTo>
                <a:cubicBezTo>
                  <a:pt x="56205" y="152587"/>
                  <a:pt x="32378" y="135945"/>
                  <a:pt x="23375" y="110845"/>
                </a:cubicBezTo>
                <a:lnTo>
                  <a:pt x="43564" y="122122"/>
                </a:lnTo>
                <a:cubicBezTo>
                  <a:pt x="48293" y="124759"/>
                  <a:pt x="53568" y="126123"/>
                  <a:pt x="58933" y="126123"/>
                </a:cubicBezTo>
                <a:cubicBezTo>
                  <a:pt x="75302" y="125214"/>
                  <a:pt x="90035" y="115574"/>
                  <a:pt x="97492" y="100932"/>
                </a:cubicBezTo>
                <a:cubicBezTo>
                  <a:pt x="109496" y="79380"/>
                  <a:pt x="104858" y="53825"/>
                  <a:pt x="87125" y="43913"/>
                </a:cubicBezTo>
                <a:lnTo>
                  <a:pt x="61297" y="29362"/>
                </a:lnTo>
                <a:cubicBezTo>
                  <a:pt x="94218" y="17631"/>
                  <a:pt x="130503" y="34728"/>
                  <a:pt x="142234" y="67739"/>
                </a:cubicBezTo>
                <a:cubicBezTo>
                  <a:pt x="146327" y="79198"/>
                  <a:pt x="147054" y="91566"/>
                  <a:pt x="144326" y="103388"/>
                </a:cubicBezTo>
                <a:cubicBezTo>
                  <a:pt x="143689" y="106389"/>
                  <a:pt x="144599" y="109481"/>
                  <a:pt x="146691" y="111663"/>
                </a:cubicBezTo>
                <a:lnTo>
                  <a:pt x="346759" y="311641"/>
                </a:lnTo>
                <a:cubicBezTo>
                  <a:pt x="349488" y="314370"/>
                  <a:pt x="353671" y="315006"/>
                  <a:pt x="357127" y="313278"/>
                </a:cubicBezTo>
                <a:cubicBezTo>
                  <a:pt x="366312" y="308459"/>
                  <a:pt x="376497" y="305912"/>
                  <a:pt x="386773" y="305912"/>
                </a:cubicBezTo>
                <a:cubicBezTo>
                  <a:pt x="409236" y="305912"/>
                  <a:pt x="429970" y="317734"/>
                  <a:pt x="441337" y="337105"/>
                </a:cubicBezTo>
                <a:lnTo>
                  <a:pt x="409236" y="328284"/>
                </a:lnTo>
                <a:close/>
              </a:path>
            </a:pathLst>
          </a:custGeom>
          <a:solidFill>
            <a:schemeClr val="bg1"/>
          </a:solidFill>
          <a:ln w="893" cap="flat">
            <a:noFill/>
            <a:prstDash val="solid"/>
            <a:miter/>
          </a:ln>
        </p:spPr>
        <p:txBody>
          <a:bodyPr rtlCol="0" anchor="ctr"/>
          <a:lstStyle/>
          <a:p>
            <a:endParaRPr lang="pt-PT"/>
          </a:p>
        </p:txBody>
      </p:sp>
      <p:sp>
        <p:nvSpPr>
          <p:cNvPr id="48" name="Zástupný obsah 2">
            <a:extLst>
              <a:ext uri="{FF2B5EF4-FFF2-40B4-BE49-F238E27FC236}">
                <a16:creationId xmlns:a16="http://schemas.microsoft.com/office/drawing/2014/main" id="{2C147AF7-8CF4-45B2-9F80-F699CA2F949D}"/>
              </a:ext>
            </a:extLst>
          </p:cNvPr>
          <p:cNvSpPr txBox="1">
            <a:spLocks/>
          </p:cNvSpPr>
          <p:nvPr/>
        </p:nvSpPr>
        <p:spPr>
          <a:xfrm>
            <a:off x="468747" y="-4321575"/>
            <a:ext cx="11997892" cy="512649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51" name="Rectangle 50">
            <a:hlinkClick r:id="rId15" action="ppaction://hlinksldjump"/>
            <a:extLst>
              <a:ext uri="{FF2B5EF4-FFF2-40B4-BE49-F238E27FC236}">
                <a16:creationId xmlns:a16="http://schemas.microsoft.com/office/drawing/2014/main" id="{308006D6-84E3-4B71-91BD-81EAA60AA049}"/>
              </a:ext>
            </a:extLst>
          </p:cNvPr>
          <p:cNvSpPr/>
          <p:nvPr/>
        </p:nvSpPr>
        <p:spPr>
          <a:xfrm>
            <a:off x="1458552"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11-12</a:t>
            </a:r>
          </a:p>
        </p:txBody>
      </p:sp>
      <p:pic>
        <p:nvPicPr>
          <p:cNvPr id="52" name="Graphic 51">
            <a:extLst>
              <a:ext uri="{FF2B5EF4-FFF2-40B4-BE49-F238E27FC236}">
                <a16:creationId xmlns:a16="http://schemas.microsoft.com/office/drawing/2014/main" id="{97DA9B3A-2849-4B91-8BB8-D94B785F156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9" y="3402373"/>
            <a:ext cx="189738" cy="189738"/>
          </a:xfrm>
          <a:prstGeom prst="rect">
            <a:avLst/>
          </a:prstGeom>
        </p:spPr>
      </p:pic>
      <p:sp>
        <p:nvSpPr>
          <p:cNvPr id="55" name="Rectangle 54">
            <a:hlinkClick r:id="rId18" action="ppaction://hlinksldjump"/>
            <a:extLst>
              <a:ext uri="{FF2B5EF4-FFF2-40B4-BE49-F238E27FC236}">
                <a16:creationId xmlns:a16="http://schemas.microsoft.com/office/drawing/2014/main" id="{D534AACF-BD0D-493F-9574-975EE7200E55}"/>
              </a:ext>
            </a:extLst>
          </p:cNvPr>
          <p:cNvSpPr/>
          <p:nvPr/>
        </p:nvSpPr>
        <p:spPr>
          <a:xfrm>
            <a:off x="3725901"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14</a:t>
            </a:r>
          </a:p>
        </p:txBody>
      </p:sp>
      <p:pic>
        <p:nvPicPr>
          <p:cNvPr id="58" name="Graphic 57">
            <a:extLst>
              <a:ext uri="{FF2B5EF4-FFF2-40B4-BE49-F238E27FC236}">
                <a16:creationId xmlns:a16="http://schemas.microsoft.com/office/drawing/2014/main" id="{F14C05A8-0D88-4630-A974-9253A51495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71198" y="3402373"/>
            <a:ext cx="189738" cy="189738"/>
          </a:xfrm>
          <a:prstGeom prst="rect">
            <a:avLst/>
          </a:prstGeom>
        </p:spPr>
      </p:pic>
      <p:sp>
        <p:nvSpPr>
          <p:cNvPr id="60" name="Rectangle 59">
            <a:hlinkClick r:id="rId19" action="ppaction://hlinksldjump"/>
            <a:extLst>
              <a:ext uri="{FF2B5EF4-FFF2-40B4-BE49-F238E27FC236}">
                <a16:creationId xmlns:a16="http://schemas.microsoft.com/office/drawing/2014/main" id="{76A12074-7BE2-4DB2-96A4-D8437D4D72CA}"/>
              </a:ext>
            </a:extLst>
          </p:cNvPr>
          <p:cNvSpPr/>
          <p:nvPr/>
        </p:nvSpPr>
        <p:spPr>
          <a:xfrm>
            <a:off x="5993250"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16</a:t>
            </a:r>
          </a:p>
        </p:txBody>
      </p:sp>
      <p:pic>
        <p:nvPicPr>
          <p:cNvPr id="62" name="Graphic 61">
            <a:extLst>
              <a:ext uri="{FF2B5EF4-FFF2-40B4-BE49-F238E27FC236}">
                <a16:creationId xmlns:a16="http://schemas.microsoft.com/office/drawing/2014/main" id="{DA7407DD-ED54-42AA-9A46-46222FD524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38547" y="3402373"/>
            <a:ext cx="189738" cy="189738"/>
          </a:xfrm>
          <a:prstGeom prst="rect">
            <a:avLst/>
          </a:prstGeom>
        </p:spPr>
      </p:pic>
      <p:sp>
        <p:nvSpPr>
          <p:cNvPr id="69" name="Rectangle 68">
            <a:hlinkClick r:id="rId20" action="ppaction://hlinksldjump"/>
            <a:extLst>
              <a:ext uri="{FF2B5EF4-FFF2-40B4-BE49-F238E27FC236}">
                <a16:creationId xmlns:a16="http://schemas.microsoft.com/office/drawing/2014/main" id="{BD23ACCD-C715-4C49-A0E1-7540D7E47754}"/>
              </a:ext>
            </a:extLst>
          </p:cNvPr>
          <p:cNvSpPr/>
          <p:nvPr/>
        </p:nvSpPr>
        <p:spPr>
          <a:xfrm>
            <a:off x="8260599"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18-20</a:t>
            </a:r>
          </a:p>
        </p:txBody>
      </p:sp>
      <p:pic>
        <p:nvPicPr>
          <p:cNvPr id="70" name="Graphic 69">
            <a:extLst>
              <a:ext uri="{FF2B5EF4-FFF2-40B4-BE49-F238E27FC236}">
                <a16:creationId xmlns:a16="http://schemas.microsoft.com/office/drawing/2014/main" id="{696C6A39-6A5D-4D12-BA28-3C9F5E834BD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05896" y="3402373"/>
            <a:ext cx="189738" cy="189738"/>
          </a:xfrm>
          <a:prstGeom prst="rect">
            <a:avLst/>
          </a:prstGeom>
        </p:spPr>
      </p:pic>
      <p:sp>
        <p:nvSpPr>
          <p:cNvPr id="71" name="Rectangle 70">
            <a:hlinkClick r:id="rId21" action="ppaction://hlinksldjump"/>
            <a:extLst>
              <a:ext uri="{FF2B5EF4-FFF2-40B4-BE49-F238E27FC236}">
                <a16:creationId xmlns:a16="http://schemas.microsoft.com/office/drawing/2014/main" id="{133B1962-C367-47F0-A5A3-365779C4B16A}"/>
              </a:ext>
            </a:extLst>
          </p:cNvPr>
          <p:cNvSpPr/>
          <p:nvPr/>
        </p:nvSpPr>
        <p:spPr>
          <a:xfrm>
            <a:off x="10527947" y="3387850"/>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22-26</a:t>
            </a:r>
          </a:p>
        </p:txBody>
      </p:sp>
      <p:pic>
        <p:nvPicPr>
          <p:cNvPr id="72" name="Graphic 71">
            <a:extLst>
              <a:ext uri="{FF2B5EF4-FFF2-40B4-BE49-F238E27FC236}">
                <a16:creationId xmlns:a16="http://schemas.microsoft.com/office/drawing/2014/main" id="{95D4C8F9-C2B9-4A6D-9372-2404E9567D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73244" y="3402373"/>
            <a:ext cx="189738" cy="189738"/>
          </a:xfrm>
          <a:prstGeom prst="rect">
            <a:avLst/>
          </a:prstGeom>
        </p:spPr>
      </p:pic>
      <p:sp>
        <p:nvSpPr>
          <p:cNvPr id="73" name="Rectangle 72">
            <a:hlinkClick r:id="rId22" action="ppaction://hlinksldjump"/>
            <a:extLst>
              <a:ext uri="{FF2B5EF4-FFF2-40B4-BE49-F238E27FC236}">
                <a16:creationId xmlns:a16="http://schemas.microsoft.com/office/drawing/2014/main" id="{F1FD1483-2994-4577-96E2-EF94F8A5CD53}"/>
              </a:ext>
            </a:extLst>
          </p:cNvPr>
          <p:cNvSpPr/>
          <p:nvPr/>
        </p:nvSpPr>
        <p:spPr>
          <a:xfrm>
            <a:off x="1458550"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28-30</a:t>
            </a:r>
          </a:p>
        </p:txBody>
      </p:sp>
      <p:pic>
        <p:nvPicPr>
          <p:cNvPr id="74" name="Graphic 73">
            <a:extLst>
              <a:ext uri="{FF2B5EF4-FFF2-40B4-BE49-F238E27FC236}">
                <a16:creationId xmlns:a16="http://schemas.microsoft.com/office/drawing/2014/main" id="{AB5EA9D2-C15F-4B5D-BE57-2476923DDF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03847" y="5748371"/>
            <a:ext cx="189738" cy="189738"/>
          </a:xfrm>
          <a:prstGeom prst="rect">
            <a:avLst/>
          </a:prstGeom>
        </p:spPr>
      </p:pic>
      <p:sp>
        <p:nvSpPr>
          <p:cNvPr id="75" name="Rectangle 74">
            <a:hlinkClick r:id="rId23" action="ppaction://hlinksldjump"/>
            <a:extLst>
              <a:ext uri="{FF2B5EF4-FFF2-40B4-BE49-F238E27FC236}">
                <a16:creationId xmlns:a16="http://schemas.microsoft.com/office/drawing/2014/main" id="{B0552A48-C89A-4501-8066-0B2D319FA95D}"/>
              </a:ext>
            </a:extLst>
          </p:cNvPr>
          <p:cNvSpPr/>
          <p:nvPr/>
        </p:nvSpPr>
        <p:spPr>
          <a:xfrm>
            <a:off x="3725899"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32-33</a:t>
            </a:r>
          </a:p>
        </p:txBody>
      </p:sp>
      <p:pic>
        <p:nvPicPr>
          <p:cNvPr id="76" name="Graphic 75">
            <a:extLst>
              <a:ext uri="{FF2B5EF4-FFF2-40B4-BE49-F238E27FC236}">
                <a16:creationId xmlns:a16="http://schemas.microsoft.com/office/drawing/2014/main" id="{56F020FB-7432-4762-94B5-DD2D3305B7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71196" y="5748371"/>
            <a:ext cx="189738" cy="189738"/>
          </a:xfrm>
          <a:prstGeom prst="rect">
            <a:avLst/>
          </a:prstGeom>
        </p:spPr>
      </p:pic>
      <p:sp>
        <p:nvSpPr>
          <p:cNvPr id="77" name="Rectangle 76">
            <a:hlinkClick r:id="rId24" action="ppaction://hlinksldjump"/>
            <a:extLst>
              <a:ext uri="{FF2B5EF4-FFF2-40B4-BE49-F238E27FC236}">
                <a16:creationId xmlns:a16="http://schemas.microsoft.com/office/drawing/2014/main" id="{C27C6928-98B4-47D8-BCCF-3A70E67F77A7}"/>
              </a:ext>
            </a:extLst>
          </p:cNvPr>
          <p:cNvSpPr/>
          <p:nvPr/>
        </p:nvSpPr>
        <p:spPr>
          <a:xfrm>
            <a:off x="5993248"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35-38</a:t>
            </a:r>
          </a:p>
        </p:txBody>
      </p:sp>
      <p:pic>
        <p:nvPicPr>
          <p:cNvPr id="78" name="Graphic 77">
            <a:extLst>
              <a:ext uri="{FF2B5EF4-FFF2-40B4-BE49-F238E27FC236}">
                <a16:creationId xmlns:a16="http://schemas.microsoft.com/office/drawing/2014/main" id="{5C5AD134-A87F-4249-B952-2652ACFF3D1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38545" y="5748371"/>
            <a:ext cx="189738" cy="189738"/>
          </a:xfrm>
          <a:prstGeom prst="rect">
            <a:avLst/>
          </a:prstGeom>
        </p:spPr>
      </p:pic>
      <p:sp>
        <p:nvSpPr>
          <p:cNvPr id="79" name="Rectangle 78">
            <a:hlinkClick r:id="rId25" action="ppaction://hlinksldjump"/>
            <a:extLst>
              <a:ext uri="{FF2B5EF4-FFF2-40B4-BE49-F238E27FC236}">
                <a16:creationId xmlns:a16="http://schemas.microsoft.com/office/drawing/2014/main" id="{D88A24D1-56A2-49CB-ABD9-689A9836FA46}"/>
              </a:ext>
            </a:extLst>
          </p:cNvPr>
          <p:cNvSpPr/>
          <p:nvPr/>
        </p:nvSpPr>
        <p:spPr>
          <a:xfrm>
            <a:off x="8260597"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SLIDES 40-42</a:t>
            </a:r>
          </a:p>
        </p:txBody>
      </p:sp>
      <p:pic>
        <p:nvPicPr>
          <p:cNvPr id="80" name="Graphic 79">
            <a:extLst>
              <a:ext uri="{FF2B5EF4-FFF2-40B4-BE49-F238E27FC236}">
                <a16:creationId xmlns:a16="http://schemas.microsoft.com/office/drawing/2014/main" id="{644B8DF3-229F-4A85-90F3-4D7D5913BAE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05894" y="5748371"/>
            <a:ext cx="189738" cy="189738"/>
          </a:xfrm>
          <a:prstGeom prst="rect">
            <a:avLst/>
          </a:prstGeom>
        </p:spPr>
      </p:pic>
      <p:sp>
        <p:nvSpPr>
          <p:cNvPr id="81" name="Rectangle 80">
            <a:hlinkClick r:id="rId26" action="ppaction://hlinksldjump"/>
            <a:extLst>
              <a:ext uri="{FF2B5EF4-FFF2-40B4-BE49-F238E27FC236}">
                <a16:creationId xmlns:a16="http://schemas.microsoft.com/office/drawing/2014/main" id="{6255FB99-F413-4BA9-9617-F9FFFD0B66C3}"/>
              </a:ext>
            </a:extLst>
          </p:cNvPr>
          <p:cNvSpPr/>
          <p:nvPr/>
        </p:nvSpPr>
        <p:spPr>
          <a:xfrm>
            <a:off x="10527945" y="5733848"/>
            <a:ext cx="1195308" cy="21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72000" rtlCol="0" anchor="ctr" anchorCtr="0"/>
          <a:lstStyle/>
          <a:p>
            <a:pPr algn="l"/>
            <a:r>
              <a:rPr lang="pt-PT" sz="1000" dirty="0">
                <a:solidFill>
                  <a:schemeClr val="accent5"/>
                </a:solidFill>
              </a:rPr>
              <a:t>SLIDE 44</a:t>
            </a:r>
          </a:p>
        </p:txBody>
      </p:sp>
      <p:pic>
        <p:nvPicPr>
          <p:cNvPr id="82" name="Graphic 81">
            <a:extLst>
              <a:ext uri="{FF2B5EF4-FFF2-40B4-BE49-F238E27FC236}">
                <a16:creationId xmlns:a16="http://schemas.microsoft.com/office/drawing/2014/main" id="{64C74B90-AC60-442A-B4D2-99C09443BF7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73242" y="5748371"/>
            <a:ext cx="189738" cy="189738"/>
          </a:xfrm>
          <a:prstGeom prst="rect">
            <a:avLst/>
          </a:prstGeom>
        </p:spPr>
      </p:pic>
    </p:spTree>
    <p:extLst>
      <p:ext uri="{BB962C8B-B14F-4D97-AF65-F5344CB8AC3E}">
        <p14:creationId xmlns:p14="http://schemas.microsoft.com/office/powerpoint/2010/main" val="62586347"/>
      </p:ext>
    </p:extLst>
  </p:cSld>
  <p:clrMapOvr>
    <a:masterClrMapping/>
  </p:clrMapOvr>
  <p:transition>
    <p:fade/>
  </p:transition>
</p:sld>
</file>

<file path=ppt/theme/theme1.xml><?xml version="1.0" encoding="utf-8"?>
<a:theme xmlns:a="http://schemas.openxmlformats.org/drawingml/2006/main" name="RES-Q Option 2">
  <a:themeElements>
    <a:clrScheme name="RES-Q">
      <a:dk1>
        <a:srgbClr val="484848"/>
      </a:dk1>
      <a:lt1>
        <a:srgbClr val="FFFFFF"/>
      </a:lt1>
      <a:dk2>
        <a:srgbClr val="2955AC"/>
      </a:dk2>
      <a:lt2>
        <a:srgbClr val="F3F3F3"/>
      </a:lt2>
      <a:accent1>
        <a:srgbClr val="2955AC"/>
      </a:accent1>
      <a:accent2>
        <a:srgbClr val="70C6E0"/>
      </a:accent2>
      <a:accent3>
        <a:srgbClr val="D9F0F7"/>
      </a:accent3>
      <a:accent4>
        <a:srgbClr val="5CB85C"/>
      </a:accent4>
      <a:accent5>
        <a:srgbClr val="D9534F"/>
      </a:accent5>
      <a:accent6>
        <a:srgbClr val="484848"/>
      </a:accent6>
      <a:hlink>
        <a:srgbClr val="D9534F"/>
      </a:hlink>
      <a:folHlink>
        <a:srgbClr val="4848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5"/>
          </a:solidFill>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Presentation4" id="{A6DE1258-39A2-2945-9072-8BE7ECCDA81F}" vid="{B8DDE78A-610C-3E43-B28E-6C810C23E004}"/>
    </a:ext>
  </a:extLst>
</a:theme>
</file>

<file path=ppt/theme/theme2.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536</TotalTime>
  <Words>6285</Words>
  <Application>Microsoft Office PowerPoint</Application>
  <PresentationFormat>Widescreen</PresentationFormat>
  <Paragraphs>722</Paragraphs>
  <Slides>45</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Narrow</vt:lpstr>
      <vt:lpstr>Calibri</vt:lpstr>
      <vt:lpstr>Calibri Light</vt:lpstr>
      <vt:lpstr>Lato</vt:lpstr>
      <vt:lpstr>Wingdings</vt:lpstr>
      <vt:lpstr>RES-Q Option 2</vt:lpstr>
      <vt:lpstr>HƯỚNG DẪN ĐĂNG KÝ, THU THẬP VÀ NHẬP DỮ LIỆU RES-Q QUẢN LÝ CHẤT LƯỢNG ĐƠN VỊ ĐỘT QUỴ</vt:lpstr>
      <vt:lpstr>MỤC TIÊU</vt:lpstr>
      <vt:lpstr>RES-Q LÀ GÌ</vt:lpstr>
      <vt:lpstr>Lợi ích của RES-Q đối với đơn vị đột quỵ </vt:lpstr>
      <vt:lpstr>Điều kiện cần</vt:lpstr>
      <vt:lpstr>Điều kiện đủ</vt:lpstr>
      <vt:lpstr>Điều kiện khác</vt:lpstr>
      <vt:lpstr>Quy trình tham gia RES-Q </vt:lpstr>
      <vt:lpstr>Các chức năng của RES-Q</vt:lpstr>
      <vt:lpstr>Các chức năng của RES-Q</vt:lpstr>
      <vt:lpstr>Định nghĩa điều phối viên và thành viên</vt:lpstr>
      <vt:lpstr>Đăng ký tài khoản cho trung tâm/bệnh viện (dành cho điều phối viên)</vt:lpstr>
      <vt:lpstr>Các chức năng của RES-Q</vt:lpstr>
      <vt:lpstr>Đăng ký cho thành viên thuộc trung tâm/ bệnh viện được đăng ký</vt:lpstr>
      <vt:lpstr>Các chức năng của RES-Q</vt:lpstr>
      <vt:lpstr>Đăng nhập vào tài khoản (điều phối viên và thành viên)</vt:lpstr>
      <vt:lpstr>Các chức năng của RES-Q</vt:lpstr>
      <vt:lpstr>PowerPoint Presentation</vt:lpstr>
      <vt:lpstr>Bạn có thể chọn từ 2 biểu mẫu cho việc nhập liệu</vt:lpstr>
      <vt:lpstr>Bắt đầu nhập thông tin bệnh nhân</vt:lpstr>
      <vt:lpstr>Các chức năng của RES-Q</vt:lpstr>
      <vt:lpstr>Một số điểm cần lưu ý khi nhập RES-Q</vt:lpstr>
      <vt:lpstr>Sử dụng các phân tích trong quản lý chất lượng</vt:lpstr>
      <vt:lpstr>PowerPoint Presentation</vt:lpstr>
      <vt:lpstr>PowerPoint Presentation</vt:lpstr>
      <vt:lpstr>PowerPoint Presentation</vt:lpstr>
      <vt:lpstr>Các chức năng của RES-Q</vt:lpstr>
      <vt:lpstr>Làm thế nào để tải báo cáo kết quả của bệnh viện?</vt:lpstr>
      <vt:lpstr>Tải các báo cáo kết quả dưới 3 lựa chọn: dữ liệu thô, excel, powerpoint</vt:lpstr>
      <vt:lpstr>Excel, powerpoint và dữ liệu thô được tổng kết theo từng quý, từng 6 tháng và từng năm</vt:lpstr>
      <vt:lpstr>Các chức năng của RES-Q</vt:lpstr>
      <vt:lpstr>Các dữ liệu trực tiếp của RES-Q được cập nhật hàng giờ Chúng ta có thể xem dữ liệu này trên trang chủ RES-Q</vt:lpstr>
      <vt:lpstr>Theo dõi khuynh hướng và sự thay đổi của các thông số chính hàng quý</vt:lpstr>
      <vt:lpstr>Các chức năng của RES-Q</vt:lpstr>
      <vt:lpstr>Sử dụng RES-Q để được chứng nhận và vinh danh bởi WSO/ ESO Angels</vt:lpstr>
      <vt:lpstr>Chất lượng điều trị đột quỵ dựa trên 7 tiêu chí  và được chứng nhận bởi WSO/ ESO </vt:lpstr>
      <vt:lpstr>Quy trình vinh danh được thực hiện như thế nào?</vt:lpstr>
      <vt:lpstr>Tham gia RES-Q cho phép theo dõi chất lượng điều trị đột quỵ và vinh danh bởi WSO/ ESO, chứng nhận được trao cho các bệnh viện đủ tiêu chuẩn vì đã mang lại chất lượng điều trị đột quỵ xuất sắc</vt:lpstr>
      <vt:lpstr>Các chức năng của RES-Q</vt:lpstr>
      <vt:lpstr>Chính sách về dữ liệu và bảo mật dữ liệu</vt:lpstr>
      <vt:lpstr>Quyền truy cập của bên thứ ba</vt:lpstr>
      <vt:lpstr>RES-Q – Phương pháp luận</vt:lpstr>
      <vt:lpstr>Các chức năng của RES-Q</vt:lpstr>
      <vt:lpstr>Nhóm tư vấn viên chính của RES-Q có trụ sở từ Trung tâm nghiên cứu lâm sàng quốc tế tại St Anne University Hospital, Brno, cộng hòa Séc</vt:lpstr>
      <vt:lpstr>Hãy để chúng tôi giúp bạn quản lý chất lượng chăm sóc đột quỵ với RES-Q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SEDANI, RUPAL</dc:creator>
  <cp:lastModifiedBy>Lee Whitehead</cp:lastModifiedBy>
  <cp:revision>360</cp:revision>
  <cp:lastPrinted>2019-08-20T20:33:24Z</cp:lastPrinted>
  <dcterms:created xsi:type="dcterms:W3CDTF">2021-03-31T14:06:35Z</dcterms:created>
  <dcterms:modified xsi:type="dcterms:W3CDTF">2021-06-15T14:59:43Z</dcterms:modified>
</cp:coreProperties>
</file>